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7" r:id="rId1"/>
  </p:sldMasterIdLst>
  <p:notesMasterIdLst>
    <p:notesMasterId r:id="rId17"/>
  </p:notesMasterIdLst>
  <p:sldIdLst>
    <p:sldId id="256" r:id="rId2"/>
    <p:sldId id="257" r:id="rId3"/>
    <p:sldId id="258" r:id="rId4"/>
    <p:sldId id="261" r:id="rId5"/>
    <p:sldId id="263" r:id="rId6"/>
    <p:sldId id="264" r:id="rId7"/>
    <p:sldId id="265" r:id="rId8"/>
    <p:sldId id="266" r:id="rId9"/>
    <p:sldId id="262" r:id="rId10"/>
    <p:sldId id="267" r:id="rId11"/>
    <p:sldId id="268" r:id="rId12"/>
    <p:sldId id="269" r:id="rId13"/>
    <p:sldId id="271" r:id="rId14"/>
    <p:sldId id="272" r:id="rId15"/>
    <p:sldId id="273" r:id="rId16"/>
  </p:sldIdLst>
  <p:sldSz cx="9144000" cy="5143500" type="screen16x9"/>
  <p:notesSz cx="6858000" cy="9144000"/>
  <p:embeddedFontLst>
    <p:embeddedFont>
      <p:font typeface="IBM Plex Sans Condensed" panose="020B0604020202020204" charset="0"/>
      <p:regular r:id="rId18"/>
      <p:bold r:id="rId19"/>
      <p:italic r:id="rId20"/>
      <p:boldItalic r:id="rId21"/>
    </p:embeddedFont>
    <p:embeddedFont>
      <p:font typeface="Bebas Neue" panose="020B0604020202020204" charset="0"/>
      <p:regular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AD1F1A33-89A9-4BFD-AA30-32155F4A8706}">
          <p14:sldIdLst>
            <p14:sldId id="256"/>
            <p14:sldId id="257"/>
            <p14:sldId id="258"/>
            <p14:sldId id="261"/>
            <p14:sldId id="263"/>
            <p14:sldId id="264"/>
            <p14:sldId id="265"/>
            <p14:sldId id="266"/>
            <p14:sldId id="262"/>
            <p14:sldId id="267"/>
            <p14:sldId id="268"/>
            <p14:sldId id="269"/>
            <p14:sldId id="271"/>
            <p14:sldId id="272"/>
            <p14:sldId id="273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7B9036-0881-475A-ADF6-831E9562A627}">
  <a:tblStyle styleId="{5C7B9036-0881-475A-ADF6-831E9562A62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757EC41A-727B-416F-B59B-BBC701B8EA79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00" d="100"/>
          <a:sy n="100" d="100"/>
        </p:scale>
        <p:origin x="-946" y="-259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60864007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AI -&gt;</a:t>
            </a:r>
            <a:r>
              <a:rPr lang="en-US" baseline="0" dirty="0" smtClean="0"/>
              <a:t> ML -&gt; NN [Backbone of Deep Learning]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22163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AI -&gt;</a:t>
            </a:r>
            <a:r>
              <a:rPr lang="en-US" baseline="0" dirty="0" smtClean="0"/>
              <a:t> ML -&gt; NN [Backbone of Deep Learning]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22163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8613"/>
            <a:ext cx="7772400" cy="11017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bas Neue"/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96341145"/>
      </p:ext>
    </p:extLst>
  </p:cSld>
  <p:clrMapOvr>
    <a:masterClrMapping/>
  </p:clrMapOvr>
  <p:transition>
    <p:fade thruBlk="1"/>
  </p:transition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rgbClr val="9FFAFF"/>
            </a:gs>
            <a:gs pos="58000">
              <a:schemeClr val="accent1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79100" y="759800"/>
            <a:ext cx="7593300" cy="3963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dk1">
                <a:alpha val="30000"/>
              </a:scheme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79100" y="1277748"/>
            <a:ext cx="4975500" cy="30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Condensed"/>
              <a:buChar char="▪"/>
              <a:defRPr sz="24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1pPr>
            <a:lvl2pPr marL="914400" lvl="1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Condensed"/>
              <a:buChar char="▫"/>
              <a:defRPr sz="24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2pPr>
            <a:lvl3pPr marL="1371600" lvl="2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Condensed"/>
              <a:buChar char="⬝"/>
              <a:defRPr sz="24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3pPr>
            <a:lvl4pPr marL="1828800" lvl="3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Condensed"/>
              <a:buChar char="⬞"/>
              <a:defRPr sz="24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4pPr>
            <a:lvl5pPr marL="2286000" lvl="4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Condensed"/>
              <a:buChar char="○"/>
              <a:defRPr sz="24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5pPr>
            <a:lvl6pPr marL="2743200" lvl="5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Condensed"/>
              <a:buChar char="■"/>
              <a:defRPr sz="24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6pPr>
            <a:lvl7pPr marL="3200400" lvl="6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Condensed"/>
              <a:buChar char="●"/>
              <a:defRPr sz="24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7pPr>
            <a:lvl8pPr marL="3657600" lvl="7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Condensed"/>
              <a:buChar char="○"/>
              <a:defRPr sz="24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8pPr>
            <a:lvl9pPr marL="4114800" lvl="8" indent="-381000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400"/>
              <a:buFont typeface="IBM Plex Sans Condensed"/>
              <a:buChar char="■"/>
              <a:defRPr sz="24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dk1">
                <a:alpha val="30000"/>
              </a:scheme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L="0" marR="0" lvl="1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0" marR="0" lvl="2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0" marR="0" lvl="3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0" marR="0" lvl="4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0" marR="0" lvl="5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0" marR="0" lvl="6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0" marR="0" lvl="7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0" marR="0" lvl="8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bas Neue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8" r:id="rId1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hyperlink" Target="https://github.com/WongKinYiu/yolov7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sushantpatrikar.github.io/linear_reg.html" TargetMode="External"/><Relationship Id="rId5" Type="http://schemas.openxmlformats.org/officeDocument/2006/relationships/image" Target="../media/image5.jpeg"/><Relationship Id="rId4" Type="http://schemas.microsoft.com/office/2007/relationships/hdphoto" Target="../media/hdphoto1.wdp"/><Relationship Id="rId9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2" name="Picture 4" descr="F:\OSC\Intro to Deep Learning\maxresdefaul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F:\OSC\Intro to Deep Learning\osc.jp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4100" b="80750" l="19250" r="7975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0" y="-19050"/>
            <a:ext cx="1676400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96717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5" descr="F:\OSC\Intro to Deep Learning\osc.jp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4100" b="80750" l="19250" r="7975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800" y="4324350"/>
            <a:ext cx="7620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7620" y="1733550"/>
            <a:ext cx="9144000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400" dirty="0" smtClean="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[Demo]</a:t>
            </a:r>
          </a:p>
          <a:p>
            <a:pPr algn="ctr"/>
            <a:r>
              <a:rPr lang="en-US" sz="3400" dirty="0" smtClean="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Binary Classification</a:t>
            </a:r>
            <a:endParaRPr lang="en-US" sz="3400" dirty="0">
              <a:solidFill>
                <a:schemeClr val="lt1"/>
              </a:solidFill>
              <a:latin typeface="Bebas Neue"/>
              <a:ea typeface="Bebas Neue"/>
              <a:cs typeface="Bebas Neue"/>
            </a:endParaRPr>
          </a:p>
        </p:txBody>
      </p:sp>
    </p:spTree>
    <p:extLst>
      <p:ext uri="{BB962C8B-B14F-4D97-AF65-F5344CB8AC3E}">
        <p14:creationId xmlns:p14="http://schemas.microsoft.com/office/powerpoint/2010/main" val="2595002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5" descr="F:\OSC\Intro to Deep Learning\osc.jp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4100" b="80750" l="19250" r="7975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800" y="4324350"/>
            <a:ext cx="7620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0" y="285750"/>
            <a:ext cx="9144000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400" dirty="0" smtClean="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Object detection</a:t>
            </a:r>
            <a:endParaRPr lang="en-US" sz="3400" dirty="0">
              <a:solidFill>
                <a:schemeClr val="lt1"/>
              </a:solidFill>
              <a:latin typeface="Bebas Neue"/>
              <a:ea typeface="Bebas Neue"/>
              <a:cs typeface="Bebas Neue"/>
            </a:endParaRPr>
          </a:p>
        </p:txBody>
      </p:sp>
      <p:sp>
        <p:nvSpPr>
          <p:cNvPr id="5" name="Subtitle 5"/>
          <p:cNvSpPr txBox="1">
            <a:spLocks/>
          </p:cNvSpPr>
          <p:nvPr/>
        </p:nvSpPr>
        <p:spPr>
          <a:xfrm>
            <a:off x="609600" y="4438650"/>
            <a:ext cx="177546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Condensed"/>
              <a:buNone/>
              <a:defRPr sz="2400" b="0" i="0" u="none" strike="noStrike" cap="none">
                <a:solidFill>
                  <a:schemeClr val="tx1">
                    <a:tint val="75000"/>
                  </a:scheme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1pPr>
            <a:lvl2pPr marL="457200" marR="0" lvl="1" indent="0" algn="ctr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Condensed"/>
              <a:buNone/>
              <a:defRPr sz="2400" b="0" i="0" u="none" strike="noStrike" cap="none">
                <a:solidFill>
                  <a:schemeClr val="tx1">
                    <a:tint val="75000"/>
                  </a:scheme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2pPr>
            <a:lvl3pPr marL="914400" marR="0" lvl="2" indent="0" algn="ctr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Condensed"/>
              <a:buNone/>
              <a:defRPr sz="2400" b="0" i="0" u="none" strike="noStrike" cap="none">
                <a:solidFill>
                  <a:schemeClr val="tx1">
                    <a:tint val="75000"/>
                  </a:scheme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3pPr>
            <a:lvl4pPr marL="1371600" marR="0" lvl="3" indent="0" algn="ctr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Condensed"/>
              <a:buNone/>
              <a:defRPr sz="2400" b="0" i="0" u="none" strike="noStrike" cap="none">
                <a:solidFill>
                  <a:schemeClr val="tx1">
                    <a:tint val="75000"/>
                  </a:scheme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4pPr>
            <a:lvl5pPr marL="1828800" marR="0" lvl="4" indent="0" algn="ctr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Condensed"/>
              <a:buNone/>
              <a:defRPr sz="2400" b="0" i="0" u="none" strike="noStrike" cap="none">
                <a:solidFill>
                  <a:schemeClr val="tx1">
                    <a:tint val="75000"/>
                  </a:scheme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5pPr>
            <a:lvl6pPr marL="2286000" marR="0" lvl="5" indent="0" algn="ctr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Condensed"/>
              <a:buNone/>
              <a:defRPr sz="2400" b="0" i="0" u="none" strike="noStrike" cap="none">
                <a:solidFill>
                  <a:schemeClr val="tx1">
                    <a:tint val="75000"/>
                  </a:scheme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6pPr>
            <a:lvl7pPr marL="2743200" marR="0" lvl="6" indent="0" algn="ctr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Condensed"/>
              <a:buNone/>
              <a:defRPr sz="2400" b="0" i="0" u="none" strike="noStrike" cap="none">
                <a:solidFill>
                  <a:schemeClr val="tx1">
                    <a:tint val="75000"/>
                  </a:scheme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7pPr>
            <a:lvl8pPr marL="3200400" marR="0" lvl="7" indent="0" algn="ctr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Condensed"/>
              <a:buNone/>
              <a:defRPr sz="2400" b="0" i="0" u="none" strike="noStrike" cap="none">
                <a:solidFill>
                  <a:schemeClr val="tx1">
                    <a:tint val="75000"/>
                  </a:scheme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8pPr>
            <a:lvl9pPr marL="3657600" marR="0" lvl="8" indent="0" algn="ctr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400"/>
              <a:buFont typeface="IBM Plex Sans Condensed"/>
              <a:buNone/>
              <a:defRPr sz="2400" b="0" i="0" u="none" strike="noStrike" cap="none">
                <a:solidFill>
                  <a:schemeClr val="tx1">
                    <a:tint val="75000"/>
                  </a:scheme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9pPr>
          </a:lstStyle>
          <a:p>
            <a:r>
              <a:rPr lang="en-US" dirty="0" smtClean="0">
                <a:solidFill>
                  <a:schemeClr val="bg1"/>
                </a:solidFill>
              </a:rPr>
              <a:t>(47 seconds)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8" name="Picture 7" descr="A screenshot of a cell phone screen with text&#10;&#10;Description automatically generated">
            <a:extLst>
              <a:ext uri="{FF2B5EF4-FFF2-40B4-BE49-F238E27FC236}">
                <a16:creationId xmlns:a16="http://schemas.microsoft.com/office/drawing/2014/main" xmlns="" id="{17380F05-A0F0-4424-B3F0-A5F72543E6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166" y="1777373"/>
            <a:ext cx="7089668" cy="262317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FD6E1070-6666-419E-AB4E-28CF892747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2221" y="1428750"/>
            <a:ext cx="3559558" cy="3188237"/>
          </a:xfrm>
          <a:prstGeom prst="rect">
            <a:avLst/>
          </a:prstGeom>
        </p:spPr>
      </p:pic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ubtitle 5"/>
          <p:cNvSpPr txBox="1">
            <a:spLocks/>
          </p:cNvSpPr>
          <p:nvPr/>
        </p:nvSpPr>
        <p:spPr>
          <a:xfrm>
            <a:off x="609600" y="1047750"/>
            <a:ext cx="2590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Condensed"/>
              <a:buNone/>
              <a:defRPr sz="2400" b="0" i="0" u="none" strike="noStrike" cap="none">
                <a:solidFill>
                  <a:schemeClr val="tx1">
                    <a:tint val="75000"/>
                  </a:scheme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1pPr>
            <a:lvl2pPr marL="457200" marR="0" lvl="1" indent="0" algn="ctr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Condensed"/>
              <a:buNone/>
              <a:defRPr sz="2400" b="0" i="0" u="none" strike="noStrike" cap="none">
                <a:solidFill>
                  <a:schemeClr val="tx1">
                    <a:tint val="75000"/>
                  </a:scheme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2pPr>
            <a:lvl3pPr marL="914400" marR="0" lvl="2" indent="0" algn="ctr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Condensed"/>
              <a:buNone/>
              <a:defRPr sz="2400" b="0" i="0" u="none" strike="noStrike" cap="none">
                <a:solidFill>
                  <a:schemeClr val="tx1">
                    <a:tint val="75000"/>
                  </a:scheme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3pPr>
            <a:lvl4pPr marL="1371600" marR="0" lvl="3" indent="0" algn="ctr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Condensed"/>
              <a:buNone/>
              <a:defRPr sz="2400" b="0" i="0" u="none" strike="noStrike" cap="none">
                <a:solidFill>
                  <a:schemeClr val="tx1">
                    <a:tint val="75000"/>
                  </a:scheme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4pPr>
            <a:lvl5pPr marL="1828800" marR="0" lvl="4" indent="0" algn="ctr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Condensed"/>
              <a:buNone/>
              <a:defRPr sz="2400" b="0" i="0" u="none" strike="noStrike" cap="none">
                <a:solidFill>
                  <a:schemeClr val="tx1">
                    <a:tint val="75000"/>
                  </a:scheme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5pPr>
            <a:lvl6pPr marL="2286000" marR="0" lvl="5" indent="0" algn="ctr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Condensed"/>
              <a:buNone/>
              <a:defRPr sz="2400" b="0" i="0" u="none" strike="noStrike" cap="none">
                <a:solidFill>
                  <a:schemeClr val="tx1">
                    <a:tint val="75000"/>
                  </a:scheme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6pPr>
            <a:lvl7pPr marL="2743200" marR="0" lvl="6" indent="0" algn="ctr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Condensed"/>
              <a:buNone/>
              <a:defRPr sz="2400" b="0" i="0" u="none" strike="noStrike" cap="none">
                <a:solidFill>
                  <a:schemeClr val="tx1">
                    <a:tint val="75000"/>
                  </a:scheme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7pPr>
            <a:lvl8pPr marL="3200400" marR="0" lvl="7" indent="0" algn="ctr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Condensed"/>
              <a:buNone/>
              <a:defRPr sz="2400" b="0" i="0" u="none" strike="noStrike" cap="none">
                <a:solidFill>
                  <a:schemeClr val="tx1">
                    <a:tint val="75000"/>
                  </a:scheme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8pPr>
            <a:lvl9pPr marL="3657600" marR="0" lvl="8" indent="0" algn="ctr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400"/>
              <a:buFont typeface="IBM Plex Sans Condensed"/>
              <a:buNone/>
              <a:defRPr sz="2400" b="0" i="0" u="none" strike="noStrike" cap="none">
                <a:solidFill>
                  <a:schemeClr val="tx1">
                    <a:tint val="75000"/>
                  </a:scheme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9pPr>
          </a:lstStyle>
          <a:p>
            <a:pPr algn="l"/>
            <a:r>
              <a:rPr lang="en-US" b="1" dirty="0" smtClean="0">
                <a:solidFill>
                  <a:schemeClr val="bg1"/>
                </a:solidFill>
              </a:rPr>
              <a:t>R-CNN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46161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5" descr="F:\OSC\Intro to Deep Learning\osc.jp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4100" b="80750" l="19250" r="7975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800" y="4324350"/>
            <a:ext cx="7620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0" y="285750"/>
            <a:ext cx="9144000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400" dirty="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Object detection</a:t>
            </a:r>
            <a:endParaRPr lang="en-US" sz="3400" dirty="0">
              <a:solidFill>
                <a:schemeClr val="lt1"/>
              </a:solidFill>
              <a:latin typeface="Bebas Neue"/>
              <a:ea typeface="Bebas Neue"/>
              <a:cs typeface="Bebas Neue"/>
            </a:endParaRPr>
          </a:p>
        </p:txBody>
      </p:sp>
      <p:sp>
        <p:nvSpPr>
          <p:cNvPr id="5" name="Subtitle 5"/>
          <p:cNvSpPr txBox="1">
            <a:spLocks/>
          </p:cNvSpPr>
          <p:nvPr/>
        </p:nvSpPr>
        <p:spPr>
          <a:xfrm>
            <a:off x="609600" y="1047750"/>
            <a:ext cx="2590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Condensed"/>
              <a:buNone/>
              <a:defRPr sz="2400" b="0" i="0" u="none" strike="noStrike" cap="none">
                <a:solidFill>
                  <a:schemeClr val="tx1">
                    <a:tint val="75000"/>
                  </a:scheme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1pPr>
            <a:lvl2pPr marL="457200" marR="0" lvl="1" indent="0" algn="ctr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Condensed"/>
              <a:buNone/>
              <a:defRPr sz="2400" b="0" i="0" u="none" strike="noStrike" cap="none">
                <a:solidFill>
                  <a:schemeClr val="tx1">
                    <a:tint val="75000"/>
                  </a:scheme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2pPr>
            <a:lvl3pPr marL="914400" marR="0" lvl="2" indent="0" algn="ctr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Condensed"/>
              <a:buNone/>
              <a:defRPr sz="2400" b="0" i="0" u="none" strike="noStrike" cap="none">
                <a:solidFill>
                  <a:schemeClr val="tx1">
                    <a:tint val="75000"/>
                  </a:scheme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3pPr>
            <a:lvl4pPr marL="1371600" marR="0" lvl="3" indent="0" algn="ctr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Condensed"/>
              <a:buNone/>
              <a:defRPr sz="2400" b="0" i="0" u="none" strike="noStrike" cap="none">
                <a:solidFill>
                  <a:schemeClr val="tx1">
                    <a:tint val="75000"/>
                  </a:scheme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4pPr>
            <a:lvl5pPr marL="1828800" marR="0" lvl="4" indent="0" algn="ctr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Condensed"/>
              <a:buNone/>
              <a:defRPr sz="2400" b="0" i="0" u="none" strike="noStrike" cap="none">
                <a:solidFill>
                  <a:schemeClr val="tx1">
                    <a:tint val="75000"/>
                  </a:scheme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5pPr>
            <a:lvl6pPr marL="2286000" marR="0" lvl="5" indent="0" algn="ctr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Condensed"/>
              <a:buNone/>
              <a:defRPr sz="2400" b="0" i="0" u="none" strike="noStrike" cap="none">
                <a:solidFill>
                  <a:schemeClr val="tx1">
                    <a:tint val="75000"/>
                  </a:scheme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6pPr>
            <a:lvl7pPr marL="2743200" marR="0" lvl="6" indent="0" algn="ctr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Condensed"/>
              <a:buNone/>
              <a:defRPr sz="2400" b="0" i="0" u="none" strike="noStrike" cap="none">
                <a:solidFill>
                  <a:schemeClr val="tx1">
                    <a:tint val="75000"/>
                  </a:scheme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7pPr>
            <a:lvl8pPr marL="3200400" marR="0" lvl="7" indent="0" algn="ctr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Condensed"/>
              <a:buNone/>
              <a:defRPr sz="2400" b="0" i="0" u="none" strike="noStrike" cap="none">
                <a:solidFill>
                  <a:schemeClr val="tx1">
                    <a:tint val="75000"/>
                  </a:scheme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8pPr>
            <a:lvl9pPr marL="3657600" marR="0" lvl="8" indent="0" algn="ctr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400"/>
              <a:buFont typeface="IBM Plex Sans Condensed"/>
              <a:buNone/>
              <a:defRPr sz="2400" b="0" i="0" u="none" strike="noStrike" cap="none">
                <a:solidFill>
                  <a:schemeClr val="tx1">
                    <a:tint val="75000"/>
                  </a:scheme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9pPr>
          </a:lstStyle>
          <a:p>
            <a:pPr algn="l"/>
            <a:r>
              <a:rPr lang="en-US" b="1" dirty="0" smtClean="0">
                <a:solidFill>
                  <a:schemeClr val="bg1"/>
                </a:solidFill>
              </a:rPr>
              <a:t>Fast R-CNN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0F4EF17A-8F6F-4BCD-828E-4D38F23288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1504950"/>
            <a:ext cx="5315124" cy="2889621"/>
          </a:xfrm>
          <a:prstGeom prst="rect">
            <a:avLst/>
          </a:prstGeom>
        </p:spPr>
      </p:pic>
      <p:sp>
        <p:nvSpPr>
          <p:cNvPr id="9" name="Subtitle 5"/>
          <p:cNvSpPr txBox="1">
            <a:spLocks/>
          </p:cNvSpPr>
          <p:nvPr/>
        </p:nvSpPr>
        <p:spPr>
          <a:xfrm>
            <a:off x="609600" y="4419600"/>
            <a:ext cx="177546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Condensed"/>
              <a:buNone/>
              <a:defRPr sz="2400" b="0" i="0" u="none" strike="noStrike" cap="none">
                <a:solidFill>
                  <a:schemeClr val="tx1">
                    <a:tint val="75000"/>
                  </a:scheme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1pPr>
            <a:lvl2pPr marL="457200" marR="0" lvl="1" indent="0" algn="ctr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Condensed"/>
              <a:buNone/>
              <a:defRPr sz="2400" b="0" i="0" u="none" strike="noStrike" cap="none">
                <a:solidFill>
                  <a:schemeClr val="tx1">
                    <a:tint val="75000"/>
                  </a:scheme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2pPr>
            <a:lvl3pPr marL="914400" marR="0" lvl="2" indent="0" algn="ctr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Condensed"/>
              <a:buNone/>
              <a:defRPr sz="2400" b="0" i="0" u="none" strike="noStrike" cap="none">
                <a:solidFill>
                  <a:schemeClr val="tx1">
                    <a:tint val="75000"/>
                  </a:scheme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3pPr>
            <a:lvl4pPr marL="1371600" marR="0" lvl="3" indent="0" algn="ctr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Condensed"/>
              <a:buNone/>
              <a:defRPr sz="2400" b="0" i="0" u="none" strike="noStrike" cap="none">
                <a:solidFill>
                  <a:schemeClr val="tx1">
                    <a:tint val="75000"/>
                  </a:scheme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4pPr>
            <a:lvl5pPr marL="1828800" marR="0" lvl="4" indent="0" algn="ctr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Condensed"/>
              <a:buNone/>
              <a:defRPr sz="2400" b="0" i="0" u="none" strike="noStrike" cap="none">
                <a:solidFill>
                  <a:schemeClr val="tx1">
                    <a:tint val="75000"/>
                  </a:scheme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5pPr>
            <a:lvl6pPr marL="2286000" marR="0" lvl="5" indent="0" algn="ctr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Condensed"/>
              <a:buNone/>
              <a:defRPr sz="2400" b="0" i="0" u="none" strike="noStrike" cap="none">
                <a:solidFill>
                  <a:schemeClr val="tx1">
                    <a:tint val="75000"/>
                  </a:scheme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6pPr>
            <a:lvl7pPr marL="2743200" marR="0" lvl="6" indent="0" algn="ctr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Condensed"/>
              <a:buNone/>
              <a:defRPr sz="2400" b="0" i="0" u="none" strike="noStrike" cap="none">
                <a:solidFill>
                  <a:schemeClr val="tx1">
                    <a:tint val="75000"/>
                  </a:scheme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7pPr>
            <a:lvl8pPr marL="3200400" marR="0" lvl="7" indent="0" algn="ctr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Condensed"/>
              <a:buNone/>
              <a:defRPr sz="2400" b="0" i="0" u="none" strike="noStrike" cap="none">
                <a:solidFill>
                  <a:schemeClr val="tx1">
                    <a:tint val="75000"/>
                  </a:scheme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8pPr>
            <a:lvl9pPr marL="3657600" marR="0" lvl="8" indent="0" algn="ctr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400"/>
              <a:buFont typeface="IBM Plex Sans Condensed"/>
              <a:buNone/>
              <a:defRPr sz="2400" b="0" i="0" u="none" strike="noStrike" cap="none">
                <a:solidFill>
                  <a:schemeClr val="tx1">
                    <a:tint val="75000"/>
                  </a:scheme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9pPr>
          </a:lstStyle>
          <a:p>
            <a:r>
              <a:rPr lang="en-US" dirty="0" smtClean="0">
                <a:solidFill>
                  <a:schemeClr val="bg1"/>
                </a:solidFill>
              </a:rPr>
              <a:t>(2.3 seconds)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14979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5" descr="F:\OSC\Intro to Deep Learning\osc.jp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4100" b="80750" l="19250" r="7975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800" y="4324350"/>
            <a:ext cx="7620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0" y="285750"/>
            <a:ext cx="9144000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400" dirty="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Object detection</a:t>
            </a:r>
            <a:endParaRPr lang="en-US" sz="3400" dirty="0">
              <a:solidFill>
                <a:schemeClr val="lt1"/>
              </a:solidFill>
              <a:latin typeface="Bebas Neue"/>
              <a:ea typeface="Bebas Neue"/>
              <a:cs typeface="Bebas Neue"/>
            </a:endParaRPr>
          </a:p>
        </p:txBody>
      </p:sp>
      <p:sp>
        <p:nvSpPr>
          <p:cNvPr id="5" name="Subtitle 5"/>
          <p:cNvSpPr txBox="1">
            <a:spLocks/>
          </p:cNvSpPr>
          <p:nvPr/>
        </p:nvSpPr>
        <p:spPr>
          <a:xfrm>
            <a:off x="609600" y="1047750"/>
            <a:ext cx="2590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Condensed"/>
              <a:buNone/>
              <a:defRPr sz="2400" b="0" i="0" u="none" strike="noStrike" cap="none">
                <a:solidFill>
                  <a:schemeClr val="tx1">
                    <a:tint val="75000"/>
                  </a:scheme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1pPr>
            <a:lvl2pPr marL="457200" marR="0" lvl="1" indent="0" algn="ctr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Condensed"/>
              <a:buNone/>
              <a:defRPr sz="2400" b="0" i="0" u="none" strike="noStrike" cap="none">
                <a:solidFill>
                  <a:schemeClr val="tx1">
                    <a:tint val="75000"/>
                  </a:scheme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2pPr>
            <a:lvl3pPr marL="914400" marR="0" lvl="2" indent="0" algn="ctr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Condensed"/>
              <a:buNone/>
              <a:defRPr sz="2400" b="0" i="0" u="none" strike="noStrike" cap="none">
                <a:solidFill>
                  <a:schemeClr val="tx1">
                    <a:tint val="75000"/>
                  </a:scheme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3pPr>
            <a:lvl4pPr marL="1371600" marR="0" lvl="3" indent="0" algn="ctr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Condensed"/>
              <a:buNone/>
              <a:defRPr sz="2400" b="0" i="0" u="none" strike="noStrike" cap="none">
                <a:solidFill>
                  <a:schemeClr val="tx1">
                    <a:tint val="75000"/>
                  </a:scheme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4pPr>
            <a:lvl5pPr marL="1828800" marR="0" lvl="4" indent="0" algn="ctr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Condensed"/>
              <a:buNone/>
              <a:defRPr sz="2400" b="0" i="0" u="none" strike="noStrike" cap="none">
                <a:solidFill>
                  <a:schemeClr val="tx1">
                    <a:tint val="75000"/>
                  </a:scheme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5pPr>
            <a:lvl6pPr marL="2286000" marR="0" lvl="5" indent="0" algn="ctr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Condensed"/>
              <a:buNone/>
              <a:defRPr sz="2400" b="0" i="0" u="none" strike="noStrike" cap="none">
                <a:solidFill>
                  <a:schemeClr val="tx1">
                    <a:tint val="75000"/>
                  </a:scheme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6pPr>
            <a:lvl7pPr marL="2743200" marR="0" lvl="6" indent="0" algn="ctr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Condensed"/>
              <a:buNone/>
              <a:defRPr sz="2400" b="0" i="0" u="none" strike="noStrike" cap="none">
                <a:solidFill>
                  <a:schemeClr val="tx1">
                    <a:tint val="75000"/>
                  </a:scheme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7pPr>
            <a:lvl8pPr marL="3200400" marR="0" lvl="7" indent="0" algn="ctr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Condensed"/>
              <a:buNone/>
              <a:defRPr sz="2400" b="0" i="0" u="none" strike="noStrike" cap="none">
                <a:solidFill>
                  <a:schemeClr val="tx1">
                    <a:tint val="75000"/>
                  </a:scheme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8pPr>
            <a:lvl9pPr marL="3657600" marR="0" lvl="8" indent="0" algn="ctr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400"/>
              <a:buFont typeface="IBM Plex Sans Condensed"/>
              <a:buNone/>
              <a:defRPr sz="2400" b="0" i="0" u="none" strike="noStrike" cap="none">
                <a:solidFill>
                  <a:schemeClr val="tx1">
                    <a:tint val="75000"/>
                  </a:scheme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9pPr>
          </a:lstStyle>
          <a:p>
            <a:pPr algn="l"/>
            <a:r>
              <a:rPr lang="en-US" b="1" dirty="0" smtClean="0">
                <a:solidFill>
                  <a:schemeClr val="bg1"/>
                </a:solidFill>
              </a:rPr>
              <a:t>Faster R-CNN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9" name="Subtitle 5"/>
          <p:cNvSpPr txBox="1">
            <a:spLocks/>
          </p:cNvSpPr>
          <p:nvPr/>
        </p:nvSpPr>
        <p:spPr>
          <a:xfrm>
            <a:off x="685800" y="4476750"/>
            <a:ext cx="1775460" cy="4333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Condensed"/>
              <a:buNone/>
              <a:defRPr sz="2400" b="0" i="0" u="none" strike="noStrike" cap="none">
                <a:solidFill>
                  <a:schemeClr val="tx1">
                    <a:tint val="75000"/>
                  </a:scheme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1pPr>
            <a:lvl2pPr marL="457200" marR="0" lvl="1" indent="0" algn="ctr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Condensed"/>
              <a:buNone/>
              <a:defRPr sz="2400" b="0" i="0" u="none" strike="noStrike" cap="none">
                <a:solidFill>
                  <a:schemeClr val="tx1">
                    <a:tint val="75000"/>
                  </a:scheme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2pPr>
            <a:lvl3pPr marL="914400" marR="0" lvl="2" indent="0" algn="ctr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Condensed"/>
              <a:buNone/>
              <a:defRPr sz="2400" b="0" i="0" u="none" strike="noStrike" cap="none">
                <a:solidFill>
                  <a:schemeClr val="tx1">
                    <a:tint val="75000"/>
                  </a:scheme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3pPr>
            <a:lvl4pPr marL="1371600" marR="0" lvl="3" indent="0" algn="ctr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Condensed"/>
              <a:buNone/>
              <a:defRPr sz="2400" b="0" i="0" u="none" strike="noStrike" cap="none">
                <a:solidFill>
                  <a:schemeClr val="tx1">
                    <a:tint val="75000"/>
                  </a:scheme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4pPr>
            <a:lvl5pPr marL="1828800" marR="0" lvl="4" indent="0" algn="ctr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Condensed"/>
              <a:buNone/>
              <a:defRPr sz="2400" b="0" i="0" u="none" strike="noStrike" cap="none">
                <a:solidFill>
                  <a:schemeClr val="tx1">
                    <a:tint val="75000"/>
                  </a:scheme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5pPr>
            <a:lvl6pPr marL="2286000" marR="0" lvl="5" indent="0" algn="ctr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Condensed"/>
              <a:buNone/>
              <a:defRPr sz="2400" b="0" i="0" u="none" strike="noStrike" cap="none">
                <a:solidFill>
                  <a:schemeClr val="tx1">
                    <a:tint val="75000"/>
                  </a:scheme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6pPr>
            <a:lvl7pPr marL="2743200" marR="0" lvl="6" indent="0" algn="ctr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Condensed"/>
              <a:buNone/>
              <a:defRPr sz="2400" b="0" i="0" u="none" strike="noStrike" cap="none">
                <a:solidFill>
                  <a:schemeClr val="tx1">
                    <a:tint val="75000"/>
                  </a:scheme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7pPr>
            <a:lvl8pPr marL="3200400" marR="0" lvl="7" indent="0" algn="ctr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Condensed"/>
              <a:buNone/>
              <a:defRPr sz="2400" b="0" i="0" u="none" strike="noStrike" cap="none">
                <a:solidFill>
                  <a:schemeClr val="tx1">
                    <a:tint val="75000"/>
                  </a:scheme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8pPr>
            <a:lvl9pPr marL="3657600" marR="0" lvl="8" indent="0" algn="ctr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400"/>
              <a:buFont typeface="IBM Plex Sans Condensed"/>
              <a:buNone/>
              <a:defRPr sz="2400" b="0" i="0" u="none" strike="noStrike" cap="none">
                <a:solidFill>
                  <a:schemeClr val="tx1">
                    <a:tint val="75000"/>
                  </a:scheme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9pPr>
          </a:lstStyle>
          <a:p>
            <a:r>
              <a:rPr lang="en-US" dirty="0" smtClean="0">
                <a:solidFill>
                  <a:schemeClr val="bg1"/>
                </a:solidFill>
              </a:rPr>
              <a:t>(0.2 seconds)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A232CC23-BD23-45D8-B968-491EEA5BE4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8590" y="1276350"/>
            <a:ext cx="3883410" cy="3709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8140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5" descr="F:\OSC\Intro to Deep Learning\osc.jp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4100" b="80750" l="19250" r="7975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800" y="4324350"/>
            <a:ext cx="7620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0" y="285750"/>
            <a:ext cx="9144000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400" dirty="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Object detection</a:t>
            </a:r>
            <a:endParaRPr lang="en-US" sz="3400" dirty="0">
              <a:solidFill>
                <a:schemeClr val="lt1"/>
              </a:solidFill>
              <a:latin typeface="Bebas Neue"/>
              <a:ea typeface="Bebas Neue"/>
              <a:cs typeface="Bebas Neue"/>
            </a:endParaRPr>
          </a:p>
        </p:txBody>
      </p:sp>
      <p:sp>
        <p:nvSpPr>
          <p:cNvPr id="5" name="Subtitle 5"/>
          <p:cNvSpPr txBox="1">
            <a:spLocks/>
          </p:cNvSpPr>
          <p:nvPr/>
        </p:nvSpPr>
        <p:spPr>
          <a:xfrm>
            <a:off x="609600" y="1047750"/>
            <a:ext cx="2590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Condensed"/>
              <a:buNone/>
              <a:defRPr sz="2400" b="0" i="0" u="none" strike="noStrike" cap="none">
                <a:solidFill>
                  <a:schemeClr val="tx1">
                    <a:tint val="75000"/>
                  </a:scheme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1pPr>
            <a:lvl2pPr marL="457200" marR="0" lvl="1" indent="0" algn="ctr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Condensed"/>
              <a:buNone/>
              <a:defRPr sz="2400" b="0" i="0" u="none" strike="noStrike" cap="none">
                <a:solidFill>
                  <a:schemeClr val="tx1">
                    <a:tint val="75000"/>
                  </a:scheme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2pPr>
            <a:lvl3pPr marL="914400" marR="0" lvl="2" indent="0" algn="ctr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Condensed"/>
              <a:buNone/>
              <a:defRPr sz="2400" b="0" i="0" u="none" strike="noStrike" cap="none">
                <a:solidFill>
                  <a:schemeClr val="tx1">
                    <a:tint val="75000"/>
                  </a:scheme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3pPr>
            <a:lvl4pPr marL="1371600" marR="0" lvl="3" indent="0" algn="ctr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Condensed"/>
              <a:buNone/>
              <a:defRPr sz="2400" b="0" i="0" u="none" strike="noStrike" cap="none">
                <a:solidFill>
                  <a:schemeClr val="tx1">
                    <a:tint val="75000"/>
                  </a:scheme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4pPr>
            <a:lvl5pPr marL="1828800" marR="0" lvl="4" indent="0" algn="ctr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Condensed"/>
              <a:buNone/>
              <a:defRPr sz="2400" b="0" i="0" u="none" strike="noStrike" cap="none">
                <a:solidFill>
                  <a:schemeClr val="tx1">
                    <a:tint val="75000"/>
                  </a:scheme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5pPr>
            <a:lvl6pPr marL="2286000" marR="0" lvl="5" indent="0" algn="ctr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Condensed"/>
              <a:buNone/>
              <a:defRPr sz="2400" b="0" i="0" u="none" strike="noStrike" cap="none">
                <a:solidFill>
                  <a:schemeClr val="tx1">
                    <a:tint val="75000"/>
                  </a:scheme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6pPr>
            <a:lvl7pPr marL="2743200" marR="0" lvl="6" indent="0" algn="ctr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Condensed"/>
              <a:buNone/>
              <a:defRPr sz="2400" b="0" i="0" u="none" strike="noStrike" cap="none">
                <a:solidFill>
                  <a:schemeClr val="tx1">
                    <a:tint val="75000"/>
                  </a:scheme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7pPr>
            <a:lvl8pPr marL="3200400" marR="0" lvl="7" indent="0" algn="ctr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Condensed"/>
              <a:buNone/>
              <a:defRPr sz="2400" b="0" i="0" u="none" strike="noStrike" cap="none">
                <a:solidFill>
                  <a:schemeClr val="tx1">
                    <a:tint val="75000"/>
                  </a:scheme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8pPr>
            <a:lvl9pPr marL="3657600" marR="0" lvl="8" indent="0" algn="ctr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400"/>
              <a:buFont typeface="IBM Plex Sans Condensed"/>
              <a:buNone/>
              <a:defRPr sz="2400" b="0" i="0" u="none" strike="noStrike" cap="none">
                <a:solidFill>
                  <a:schemeClr val="tx1">
                    <a:tint val="75000"/>
                  </a:scheme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9pPr>
          </a:lstStyle>
          <a:p>
            <a:pPr algn="l"/>
            <a:r>
              <a:rPr lang="en-US" b="1" dirty="0" smtClean="0">
                <a:solidFill>
                  <a:schemeClr val="bg1"/>
                </a:solidFill>
                <a:hlinkClick r:id="rId4"/>
              </a:rPr>
              <a:t>YOLOv7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9" name="Subtitle 5"/>
          <p:cNvSpPr txBox="1">
            <a:spLocks/>
          </p:cNvSpPr>
          <p:nvPr/>
        </p:nvSpPr>
        <p:spPr>
          <a:xfrm>
            <a:off x="533400" y="4442460"/>
            <a:ext cx="177546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Condensed"/>
              <a:buNone/>
              <a:defRPr sz="2400" b="0" i="0" u="none" strike="noStrike" cap="none">
                <a:solidFill>
                  <a:schemeClr val="tx1">
                    <a:tint val="75000"/>
                  </a:scheme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1pPr>
            <a:lvl2pPr marL="457200" marR="0" lvl="1" indent="0" algn="ctr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Condensed"/>
              <a:buNone/>
              <a:defRPr sz="2400" b="0" i="0" u="none" strike="noStrike" cap="none">
                <a:solidFill>
                  <a:schemeClr val="tx1">
                    <a:tint val="75000"/>
                  </a:scheme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2pPr>
            <a:lvl3pPr marL="914400" marR="0" lvl="2" indent="0" algn="ctr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Condensed"/>
              <a:buNone/>
              <a:defRPr sz="2400" b="0" i="0" u="none" strike="noStrike" cap="none">
                <a:solidFill>
                  <a:schemeClr val="tx1">
                    <a:tint val="75000"/>
                  </a:scheme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3pPr>
            <a:lvl4pPr marL="1371600" marR="0" lvl="3" indent="0" algn="ctr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Condensed"/>
              <a:buNone/>
              <a:defRPr sz="2400" b="0" i="0" u="none" strike="noStrike" cap="none">
                <a:solidFill>
                  <a:schemeClr val="tx1">
                    <a:tint val="75000"/>
                  </a:scheme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4pPr>
            <a:lvl5pPr marL="1828800" marR="0" lvl="4" indent="0" algn="ctr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Condensed"/>
              <a:buNone/>
              <a:defRPr sz="2400" b="0" i="0" u="none" strike="noStrike" cap="none">
                <a:solidFill>
                  <a:schemeClr val="tx1">
                    <a:tint val="75000"/>
                  </a:scheme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5pPr>
            <a:lvl6pPr marL="2286000" marR="0" lvl="5" indent="0" algn="ctr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Condensed"/>
              <a:buNone/>
              <a:defRPr sz="2400" b="0" i="0" u="none" strike="noStrike" cap="none">
                <a:solidFill>
                  <a:schemeClr val="tx1">
                    <a:tint val="75000"/>
                  </a:scheme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6pPr>
            <a:lvl7pPr marL="2743200" marR="0" lvl="6" indent="0" algn="ctr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Condensed"/>
              <a:buNone/>
              <a:defRPr sz="2400" b="0" i="0" u="none" strike="noStrike" cap="none">
                <a:solidFill>
                  <a:schemeClr val="tx1">
                    <a:tint val="75000"/>
                  </a:scheme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7pPr>
            <a:lvl8pPr marL="3200400" marR="0" lvl="7" indent="0" algn="ctr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Condensed"/>
              <a:buNone/>
              <a:defRPr sz="2400" b="0" i="0" u="none" strike="noStrike" cap="none">
                <a:solidFill>
                  <a:schemeClr val="tx1">
                    <a:tint val="75000"/>
                  </a:scheme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8pPr>
            <a:lvl9pPr marL="3657600" marR="0" lvl="8" indent="0" algn="ctr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400"/>
              <a:buFont typeface="IBM Plex Sans Condensed"/>
              <a:buNone/>
              <a:defRPr sz="2400" b="0" i="0" u="none" strike="noStrike" cap="none">
                <a:solidFill>
                  <a:schemeClr val="tx1">
                    <a:tint val="75000"/>
                  </a:scheme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9pPr>
          </a:lstStyle>
          <a:p>
            <a:r>
              <a:rPr lang="en-US" dirty="0" smtClean="0">
                <a:solidFill>
                  <a:schemeClr val="bg1"/>
                </a:solidFill>
              </a:rPr>
              <a:t>(155 FPS)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A232CC23-BD23-45D8-B968-491EEA5BE4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1" y="901303"/>
            <a:ext cx="3200400" cy="4032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8879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5" descr="F:\OSC\Intro to Deep Learning\osc.jp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4100" b="80750" l="19250" r="7975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1504950"/>
            <a:ext cx="236220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609600" y="1504950"/>
            <a:ext cx="44958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200" dirty="0" smtClean="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Any </a:t>
            </a:r>
          </a:p>
          <a:p>
            <a:r>
              <a:rPr lang="en-US" sz="7200" dirty="0" smtClean="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Questions ?</a:t>
            </a:r>
            <a:endParaRPr lang="en-US" sz="7200" dirty="0">
              <a:solidFill>
                <a:schemeClr val="lt1"/>
              </a:solidFill>
              <a:latin typeface="Bebas Neue"/>
              <a:ea typeface="Bebas Neue"/>
              <a:cs typeface="Bebas Neue"/>
            </a:endParaRPr>
          </a:p>
        </p:txBody>
      </p:sp>
    </p:spTree>
    <p:extLst>
      <p:ext uri="{BB962C8B-B14F-4D97-AF65-F5344CB8AC3E}">
        <p14:creationId xmlns:p14="http://schemas.microsoft.com/office/powerpoint/2010/main" val="40877321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33350"/>
            <a:ext cx="7772400" cy="1101725"/>
          </a:xfrm>
        </p:spPr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1504950"/>
            <a:ext cx="6400800" cy="3124200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Intro to Machine Learning (ML)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Classification AND Regression</a:t>
            </a:r>
            <a:endParaRPr lang="en-US" dirty="0" smtClean="0">
              <a:solidFill>
                <a:schemeClr val="bg1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Common Terms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Demo1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R-CNN, Fast R-CNN AND Faster R-CNN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You Only Look Once (YOLO)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Demo2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5" descr="F:\OSC\Intro to Deep Learning\osc.jp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4100" b="80750" l="19250" r="7975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800" y="4324350"/>
            <a:ext cx="7620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11652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F:\OSC\Intro to Deep Learning\M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5580" y="1344930"/>
            <a:ext cx="3665220" cy="3665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" y="-53975"/>
            <a:ext cx="8686800" cy="1101725"/>
          </a:xfrm>
        </p:spPr>
        <p:txBody>
          <a:bodyPr/>
          <a:lstStyle/>
          <a:p>
            <a:pPr algn="ctr"/>
            <a:r>
              <a:rPr lang="en-US" dirty="0" smtClean="0"/>
              <a:t>What is machine learning ?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971800" y="2156462"/>
            <a:ext cx="2971800" cy="491488"/>
          </a:xfrm>
        </p:spPr>
        <p:txBody>
          <a:bodyPr/>
          <a:lstStyle/>
          <a:p>
            <a:r>
              <a:rPr lang="en-US" b="1" dirty="0" smtClean="0">
                <a:solidFill>
                  <a:schemeClr val="tx1"/>
                </a:solidFill>
              </a:rPr>
              <a:t>Do you love Pizza ?</a:t>
            </a:r>
            <a:endParaRPr lang="en-US" b="1" dirty="0">
              <a:solidFill>
                <a:schemeClr val="tx1"/>
              </a:solidFill>
            </a:endParaRPr>
          </a:p>
        </p:txBody>
      </p:sp>
      <p:pic>
        <p:nvPicPr>
          <p:cNvPr id="4" name="Picture 5" descr="F:\OSC\Intro to Deep Learning\osc.jpg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4100" b="80750" l="19250" r="7975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800" y="4324350"/>
            <a:ext cx="7620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F:\OSC\Intro to Deep Learning\pizza-slice-duvet-cover-sale-diane-diederich-22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840809">
            <a:off x="3822764" y="2967808"/>
            <a:ext cx="1066800" cy="1331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895634"/>
              </p:ext>
            </p:extLst>
          </p:nvPr>
        </p:nvGraphicFramePr>
        <p:xfrm>
          <a:off x="3429000" y="1549212"/>
          <a:ext cx="5185410" cy="946338"/>
        </p:xfrm>
        <a:graphic>
          <a:graphicData uri="http://schemas.openxmlformats.org/drawingml/2006/table">
            <a:tbl>
              <a:tblPr firstRow="1" bandRow="1">
                <a:tableStyleId>{5C7B9036-0881-475A-ADF6-831E9562A627}</a:tableStyleId>
              </a:tblPr>
              <a:tblGrid>
                <a:gridCol w="1728470"/>
                <a:gridCol w="1728470"/>
                <a:gridCol w="1728470"/>
              </a:tblGrid>
              <a:tr h="315446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smtClean="0">
                          <a:solidFill>
                            <a:schemeClr val="bg1"/>
                          </a:solidFill>
                        </a:rPr>
                        <a:t>Time</a:t>
                      </a:r>
                      <a:endParaRPr 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 marL="85181" marR="85181" marT="42591" marB="425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smtClean="0">
                          <a:solidFill>
                            <a:schemeClr val="bg1"/>
                          </a:solidFill>
                        </a:rPr>
                        <a:t>Healthy</a:t>
                      </a:r>
                      <a:endParaRPr 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 marL="85181" marR="85181" marT="42591" marB="425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smtClean="0">
                          <a:solidFill>
                            <a:schemeClr val="bg1"/>
                          </a:solidFill>
                        </a:rPr>
                        <a:t>Save Money</a:t>
                      </a:r>
                      <a:endParaRPr 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 marL="85181" marR="85181" marT="42591" marB="42591"/>
                </a:tc>
              </a:tr>
              <a:tr h="315446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 marL="85181" marR="85181" marT="42591" marB="425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smtClean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 marL="85181" marR="85181" marT="42591" marB="425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 marL="85181" marR="85181" marT="42591" marB="42591"/>
                </a:tc>
              </a:tr>
              <a:tr h="315446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smtClean="0">
                          <a:solidFill>
                            <a:schemeClr val="bg1"/>
                          </a:solidFill>
                        </a:rPr>
                        <a:t>W =</a:t>
                      </a:r>
                      <a:r>
                        <a:rPr lang="en-US" sz="1300" baseline="0" dirty="0" smtClean="0">
                          <a:solidFill>
                            <a:schemeClr val="bg1"/>
                          </a:solidFill>
                        </a:rPr>
                        <a:t> 5</a:t>
                      </a:r>
                      <a:endParaRPr 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 marL="85181" marR="85181" marT="42591" marB="425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smtClean="0">
                          <a:solidFill>
                            <a:schemeClr val="bg1"/>
                          </a:solidFill>
                        </a:rPr>
                        <a:t>W = 3</a:t>
                      </a:r>
                      <a:endParaRPr 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 marL="85181" marR="85181" marT="42591" marB="425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smtClean="0">
                          <a:solidFill>
                            <a:schemeClr val="bg1"/>
                          </a:solidFill>
                        </a:rPr>
                        <a:t>W = 2</a:t>
                      </a:r>
                      <a:endParaRPr 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 marL="85181" marR="85181" marT="42591" marB="42591"/>
                </a:tc>
              </a:tr>
            </a:tbl>
          </a:graphicData>
        </a:graphic>
      </p:graphicFrame>
      <p:sp>
        <p:nvSpPr>
          <p:cNvPr id="8" name="Subtitle 2"/>
          <p:cNvSpPr txBox="1">
            <a:spLocks/>
          </p:cNvSpPr>
          <p:nvPr/>
        </p:nvSpPr>
        <p:spPr>
          <a:xfrm>
            <a:off x="3581400" y="2990850"/>
            <a:ext cx="4876800" cy="6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Condensed"/>
              <a:buNone/>
              <a:defRPr sz="2400" b="0" i="0" u="none" strike="noStrike" cap="none">
                <a:solidFill>
                  <a:schemeClr val="tx1">
                    <a:tint val="75000"/>
                  </a:scheme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1pPr>
            <a:lvl2pPr marL="457200" marR="0" lvl="1" indent="0" algn="ctr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Condensed"/>
              <a:buNone/>
              <a:defRPr sz="2400" b="0" i="0" u="none" strike="noStrike" cap="none">
                <a:solidFill>
                  <a:schemeClr val="tx1">
                    <a:tint val="75000"/>
                  </a:scheme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2pPr>
            <a:lvl3pPr marL="914400" marR="0" lvl="2" indent="0" algn="ctr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Condensed"/>
              <a:buNone/>
              <a:defRPr sz="2400" b="0" i="0" u="none" strike="noStrike" cap="none">
                <a:solidFill>
                  <a:schemeClr val="tx1">
                    <a:tint val="75000"/>
                  </a:scheme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3pPr>
            <a:lvl4pPr marL="1371600" marR="0" lvl="3" indent="0" algn="ctr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Condensed"/>
              <a:buNone/>
              <a:defRPr sz="2400" b="0" i="0" u="none" strike="noStrike" cap="none">
                <a:solidFill>
                  <a:schemeClr val="tx1">
                    <a:tint val="75000"/>
                  </a:scheme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4pPr>
            <a:lvl5pPr marL="1828800" marR="0" lvl="4" indent="0" algn="ctr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Condensed"/>
              <a:buNone/>
              <a:defRPr sz="2400" b="0" i="0" u="none" strike="noStrike" cap="none">
                <a:solidFill>
                  <a:schemeClr val="tx1">
                    <a:tint val="75000"/>
                  </a:scheme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5pPr>
            <a:lvl6pPr marL="2286000" marR="0" lvl="5" indent="0" algn="ctr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Condensed"/>
              <a:buNone/>
              <a:defRPr sz="2400" b="0" i="0" u="none" strike="noStrike" cap="none">
                <a:solidFill>
                  <a:schemeClr val="tx1">
                    <a:tint val="75000"/>
                  </a:scheme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6pPr>
            <a:lvl7pPr marL="2743200" marR="0" lvl="6" indent="0" algn="ctr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Condensed"/>
              <a:buNone/>
              <a:defRPr sz="2400" b="0" i="0" u="none" strike="noStrike" cap="none">
                <a:solidFill>
                  <a:schemeClr val="tx1">
                    <a:tint val="75000"/>
                  </a:scheme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7pPr>
            <a:lvl8pPr marL="3200400" marR="0" lvl="7" indent="0" algn="ctr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Condensed"/>
              <a:buNone/>
              <a:defRPr sz="2400" b="0" i="0" u="none" strike="noStrike" cap="none">
                <a:solidFill>
                  <a:schemeClr val="tx1">
                    <a:tint val="75000"/>
                  </a:scheme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8pPr>
            <a:lvl9pPr marL="3657600" marR="0" lvl="8" indent="0" algn="ctr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400"/>
              <a:buFont typeface="IBM Plex Sans Condensed"/>
              <a:buNone/>
              <a:defRPr sz="2400" b="0" i="0" u="none" strike="noStrike" cap="none">
                <a:solidFill>
                  <a:schemeClr val="tx1">
                    <a:tint val="75000"/>
                  </a:scheme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9pPr>
          </a:lstStyle>
          <a:p>
            <a:r>
              <a:rPr lang="en-US" dirty="0" smtClean="0">
                <a:solidFill>
                  <a:schemeClr val="bg1"/>
                </a:solidFill>
              </a:rPr>
              <a:t>Y = (1 x 5) + (0 x 3) + (1 x 2) – 5 =  </a:t>
            </a:r>
            <a:r>
              <a:rPr lang="en-US" b="1" u="sng" dirty="0" smtClean="0">
                <a:solidFill>
                  <a:srgbClr val="00B050"/>
                </a:solidFill>
              </a:rPr>
              <a:t>+2</a:t>
            </a:r>
          </a:p>
        </p:txBody>
      </p:sp>
      <p:sp>
        <p:nvSpPr>
          <p:cNvPr id="5" name="Rectangle 4"/>
          <p:cNvSpPr/>
          <p:nvPr/>
        </p:nvSpPr>
        <p:spPr>
          <a:xfrm>
            <a:off x="4953000" y="3762612"/>
            <a:ext cx="27862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We Will Order !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36396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750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750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3.45679E-6 L -0.34097 -0.0784 " pathEditMode="relative" rAng="0" ptsTypes="AA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049" y="-3920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-2.83951E-6 L -0.34306 -0.08765 " pathEditMode="relative" rAng="0" ptsTypes="AA">
                                      <p:cBhvr>
                                        <p:cTn id="22" dur="10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153" y="-438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" grpId="1" build="p"/>
      <p:bldP spid="8" grpId="0"/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 descr="F:\OSC\Intro to Deep Learning\osc.jp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4100" b="80750" l="19250" r="7975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800" y="4324350"/>
            <a:ext cx="7620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228600" y="-53975"/>
            <a:ext cx="1828800" cy="1101725"/>
          </a:xfrm>
        </p:spPr>
        <p:txBody>
          <a:bodyPr/>
          <a:lstStyle/>
          <a:p>
            <a:pPr algn="ctr"/>
            <a:r>
              <a:rPr lang="en-US" dirty="0" smtClean="0"/>
              <a:t>Regression</a:t>
            </a:r>
            <a:endParaRPr lang="en-US" dirty="0"/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1828800" y="-53975"/>
            <a:ext cx="2971800" cy="1101725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dk1">
                <a:alpha val="30000"/>
              </a:scheme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-US" dirty="0" smtClean="0"/>
              <a:t>VS. Classification</a:t>
            </a:r>
            <a:endParaRPr lang="en-US" dirty="0"/>
          </a:p>
        </p:txBody>
      </p:sp>
      <p:pic>
        <p:nvPicPr>
          <p:cNvPr id="4098" name="Picture 2" descr="F:\OSC\Intro to Deep Learning\linear-regression-plot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3921" y="2411412"/>
            <a:ext cx="3338279" cy="2217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3170804" y="1504950"/>
            <a:ext cx="26645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  <a:latin typeface="IBM Plex Sans Condensed"/>
                <a:ea typeface="IBM Plex Sans Condensed"/>
                <a:cs typeface="IBM Plex Sans Condensed"/>
              </a:rPr>
              <a:t>1. </a:t>
            </a:r>
            <a:r>
              <a:rPr lang="en-US" sz="2400" dirty="0">
                <a:solidFill>
                  <a:schemeClr val="bg1"/>
                </a:solidFill>
                <a:latin typeface="IBM Plex Sans Condensed"/>
                <a:ea typeface="IBM Plex Sans Condensed"/>
                <a:cs typeface="IBM Plex Sans Condensed"/>
                <a:hlinkClick r:id="rId6"/>
              </a:rPr>
              <a:t>Linear </a:t>
            </a:r>
            <a:r>
              <a:rPr lang="en-US" sz="2400" dirty="0">
                <a:solidFill>
                  <a:schemeClr val="bg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  <a:hlinkClick r:id="rId6"/>
              </a:rPr>
              <a:t>Regression</a:t>
            </a:r>
            <a:endParaRPr lang="en-US" sz="2400" dirty="0">
              <a:solidFill>
                <a:schemeClr val="bg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33921" y="2532353"/>
            <a:ext cx="3338279" cy="1975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3170804" y="1504950"/>
            <a:ext cx="29386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  <a:latin typeface="IBM Plex Sans Condensed"/>
                <a:ea typeface="IBM Plex Sans Condensed"/>
                <a:cs typeface="IBM Plex Sans Condensed"/>
              </a:rPr>
              <a:t>2</a:t>
            </a:r>
            <a:r>
              <a:rPr lang="en-US" sz="2400" dirty="0">
                <a:solidFill>
                  <a:schemeClr val="bg1"/>
                </a:solidFill>
                <a:latin typeface="IBM Plex Sans Condensed"/>
                <a:ea typeface="IBM Plex Sans Condensed"/>
                <a:cs typeface="IBM Plex Sans Condensed"/>
              </a:rPr>
              <a:t>. </a:t>
            </a:r>
            <a:r>
              <a:rPr lang="en-US" sz="2400" dirty="0" smtClean="0">
                <a:solidFill>
                  <a:schemeClr val="bg1"/>
                </a:solidFill>
                <a:latin typeface="IBM Plex Sans Condensed"/>
                <a:ea typeface="IBM Plex Sans Condensed"/>
                <a:cs typeface="IBM Plex Sans Condensed"/>
              </a:rPr>
              <a:t>Multiple </a:t>
            </a:r>
            <a:r>
              <a:rPr lang="en-US" sz="2400" dirty="0" smtClean="0">
                <a:solidFill>
                  <a:schemeClr val="bg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Regression</a:t>
            </a:r>
            <a:endParaRPr lang="en-US" sz="2400" dirty="0">
              <a:solidFill>
                <a:schemeClr val="bg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43000" y="2577094"/>
            <a:ext cx="3021498" cy="1975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3180905" y="1514581"/>
            <a:ext cx="32960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IBM Plex Sans Condensed"/>
                <a:ea typeface="IBM Plex Sans Condensed"/>
                <a:cs typeface="IBM Plex Sans Condensed"/>
              </a:rPr>
              <a:t>3</a:t>
            </a:r>
            <a:r>
              <a:rPr lang="en-US" sz="2400" dirty="0" smtClean="0">
                <a:solidFill>
                  <a:schemeClr val="bg1"/>
                </a:solidFill>
                <a:latin typeface="IBM Plex Sans Condensed"/>
                <a:ea typeface="IBM Plex Sans Condensed"/>
                <a:cs typeface="IBM Plex Sans Condensed"/>
              </a:rPr>
              <a:t>. Non-Linear </a:t>
            </a:r>
            <a:r>
              <a:rPr lang="en-US" sz="2400" dirty="0" smtClean="0">
                <a:solidFill>
                  <a:schemeClr val="bg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Regression</a:t>
            </a:r>
            <a:endParaRPr lang="en-US" sz="2400" dirty="0">
              <a:solidFill>
                <a:schemeClr val="bg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  <p:pic>
        <p:nvPicPr>
          <p:cNvPr id="4099" name="Picture 3" descr="F:\OSC\Intro to Deep Learning\images.jfif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1003" y="2577094"/>
            <a:ext cx="3031527" cy="1931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3529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93827E-6 L 0.375 0.0034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750" y="1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xit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75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75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750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750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xit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8" dur="75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75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" dur="75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75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3" grpId="0"/>
      <p:bldP spid="13" grpId="1"/>
      <p:bldP spid="20" grpId="0"/>
      <p:bldP spid="20" grpId="1"/>
      <p:bldP spid="2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0" y="2194560"/>
            <a:ext cx="4114800" cy="98679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Binary Classification using 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Logistic Regression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7" name="Picture 5" descr="F:\OSC\Intro to Deep Learning\osc.jp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4100" b="80750" l="19250" r="7975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800" y="4324350"/>
            <a:ext cx="7620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381000" y="0"/>
            <a:ext cx="8763000" cy="1101725"/>
          </a:xfrm>
        </p:spPr>
        <p:txBody>
          <a:bodyPr/>
          <a:lstStyle/>
          <a:p>
            <a:r>
              <a:rPr lang="en-US" dirty="0" smtClean="0"/>
              <a:t>Classification</a:t>
            </a:r>
            <a:endParaRPr lang="en-US" dirty="0"/>
          </a:p>
        </p:txBody>
      </p:sp>
      <p:sp>
        <p:nvSpPr>
          <p:cNvPr id="8" name="Subtitle 5"/>
          <p:cNvSpPr txBox="1">
            <a:spLocks/>
          </p:cNvSpPr>
          <p:nvPr/>
        </p:nvSpPr>
        <p:spPr>
          <a:xfrm>
            <a:off x="4724400" y="2038350"/>
            <a:ext cx="41148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Condensed"/>
              <a:buNone/>
              <a:defRPr sz="2400" b="0" i="0" u="none" strike="noStrike" cap="none">
                <a:solidFill>
                  <a:schemeClr val="tx1">
                    <a:tint val="75000"/>
                  </a:scheme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1pPr>
            <a:lvl2pPr marL="457200" marR="0" lvl="1" indent="0" algn="ctr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Condensed"/>
              <a:buNone/>
              <a:defRPr sz="2400" b="0" i="0" u="none" strike="noStrike" cap="none">
                <a:solidFill>
                  <a:schemeClr val="tx1">
                    <a:tint val="75000"/>
                  </a:scheme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2pPr>
            <a:lvl3pPr marL="914400" marR="0" lvl="2" indent="0" algn="ctr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Condensed"/>
              <a:buNone/>
              <a:defRPr sz="2400" b="0" i="0" u="none" strike="noStrike" cap="none">
                <a:solidFill>
                  <a:schemeClr val="tx1">
                    <a:tint val="75000"/>
                  </a:scheme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3pPr>
            <a:lvl4pPr marL="1371600" marR="0" lvl="3" indent="0" algn="ctr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Condensed"/>
              <a:buNone/>
              <a:defRPr sz="2400" b="0" i="0" u="none" strike="noStrike" cap="none">
                <a:solidFill>
                  <a:schemeClr val="tx1">
                    <a:tint val="75000"/>
                  </a:scheme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4pPr>
            <a:lvl5pPr marL="1828800" marR="0" lvl="4" indent="0" algn="ctr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Condensed"/>
              <a:buNone/>
              <a:defRPr sz="2400" b="0" i="0" u="none" strike="noStrike" cap="none">
                <a:solidFill>
                  <a:schemeClr val="tx1">
                    <a:tint val="75000"/>
                  </a:scheme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5pPr>
            <a:lvl6pPr marL="2286000" marR="0" lvl="5" indent="0" algn="ctr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Condensed"/>
              <a:buNone/>
              <a:defRPr sz="2400" b="0" i="0" u="none" strike="noStrike" cap="none">
                <a:solidFill>
                  <a:schemeClr val="tx1">
                    <a:tint val="75000"/>
                  </a:scheme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6pPr>
            <a:lvl7pPr marL="2743200" marR="0" lvl="6" indent="0" algn="ctr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Condensed"/>
              <a:buNone/>
              <a:defRPr sz="2400" b="0" i="0" u="none" strike="noStrike" cap="none">
                <a:solidFill>
                  <a:schemeClr val="tx1">
                    <a:tint val="75000"/>
                  </a:scheme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7pPr>
            <a:lvl8pPr marL="3200400" marR="0" lvl="7" indent="0" algn="ctr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Condensed"/>
              <a:buNone/>
              <a:defRPr sz="2400" b="0" i="0" u="none" strike="noStrike" cap="none">
                <a:solidFill>
                  <a:schemeClr val="tx1">
                    <a:tint val="75000"/>
                  </a:scheme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8pPr>
            <a:lvl9pPr marL="3657600" marR="0" lvl="8" indent="0" algn="ctr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400"/>
              <a:buFont typeface="IBM Plex Sans Condensed"/>
              <a:buNone/>
              <a:defRPr sz="2400" b="0" i="0" u="none" strike="noStrike" cap="none">
                <a:solidFill>
                  <a:schemeClr val="tx1">
                    <a:tint val="75000"/>
                  </a:scheme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9pPr>
          </a:lstStyle>
          <a:p>
            <a:r>
              <a:rPr lang="en-US" dirty="0" smtClean="0">
                <a:solidFill>
                  <a:schemeClr val="bg1"/>
                </a:solidFill>
              </a:rPr>
              <a:t>Multi-Class Classification using 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SVM</a:t>
            </a:r>
          </a:p>
          <a:p>
            <a:r>
              <a:rPr lang="en-US" dirty="0">
                <a:solidFill>
                  <a:schemeClr val="bg1"/>
                </a:solidFill>
              </a:rPr>
              <a:t>“</a:t>
            </a:r>
            <a:r>
              <a:rPr lang="en-US" dirty="0">
                <a:solidFill>
                  <a:schemeClr val="bg1"/>
                </a:solidFill>
              </a:rPr>
              <a:t>Support vector </a:t>
            </a:r>
            <a:r>
              <a:rPr lang="en-US" dirty="0">
                <a:solidFill>
                  <a:schemeClr val="bg1"/>
                </a:solidFill>
              </a:rPr>
              <a:t>machine</a:t>
            </a:r>
            <a:r>
              <a:rPr lang="en-US" dirty="0" smtClean="0">
                <a:solidFill>
                  <a:schemeClr val="bg1"/>
                </a:solidFill>
              </a:rPr>
              <a:t>”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58346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0" y="1504950"/>
            <a:ext cx="9144000" cy="53340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What about a small challenge …</a:t>
            </a:r>
          </a:p>
        </p:txBody>
      </p:sp>
      <p:pic>
        <p:nvPicPr>
          <p:cNvPr id="7" name="Picture 5" descr="F:\OSC\Intro to Deep Learning\osc.jp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4100" b="80750" l="19250" r="7975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800" y="4324350"/>
            <a:ext cx="7620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381000" y="0"/>
            <a:ext cx="8763000" cy="1101725"/>
          </a:xfrm>
        </p:spPr>
        <p:txBody>
          <a:bodyPr/>
          <a:lstStyle/>
          <a:p>
            <a:r>
              <a:rPr lang="en-US" dirty="0" smtClean="0"/>
              <a:t>Classification</a:t>
            </a:r>
            <a:endParaRPr lang="en-US" dirty="0"/>
          </a:p>
        </p:txBody>
      </p:sp>
      <p:sp>
        <p:nvSpPr>
          <p:cNvPr id="8" name="Subtitle 5"/>
          <p:cNvSpPr txBox="1">
            <a:spLocks/>
          </p:cNvSpPr>
          <p:nvPr/>
        </p:nvSpPr>
        <p:spPr>
          <a:xfrm>
            <a:off x="2667000" y="4331437"/>
            <a:ext cx="40386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Condensed"/>
              <a:buNone/>
              <a:defRPr sz="2400" b="0" i="0" u="none" strike="noStrike" cap="none">
                <a:solidFill>
                  <a:schemeClr val="tx1">
                    <a:tint val="75000"/>
                  </a:scheme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1pPr>
            <a:lvl2pPr marL="457200" marR="0" lvl="1" indent="0" algn="ctr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Condensed"/>
              <a:buNone/>
              <a:defRPr sz="2400" b="0" i="0" u="none" strike="noStrike" cap="none">
                <a:solidFill>
                  <a:schemeClr val="tx1">
                    <a:tint val="75000"/>
                  </a:scheme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2pPr>
            <a:lvl3pPr marL="914400" marR="0" lvl="2" indent="0" algn="ctr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Condensed"/>
              <a:buNone/>
              <a:defRPr sz="2400" b="0" i="0" u="none" strike="noStrike" cap="none">
                <a:solidFill>
                  <a:schemeClr val="tx1">
                    <a:tint val="75000"/>
                  </a:scheme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3pPr>
            <a:lvl4pPr marL="1371600" marR="0" lvl="3" indent="0" algn="ctr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Condensed"/>
              <a:buNone/>
              <a:defRPr sz="2400" b="0" i="0" u="none" strike="noStrike" cap="none">
                <a:solidFill>
                  <a:schemeClr val="tx1">
                    <a:tint val="75000"/>
                  </a:scheme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4pPr>
            <a:lvl5pPr marL="1828800" marR="0" lvl="4" indent="0" algn="ctr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Condensed"/>
              <a:buNone/>
              <a:defRPr sz="2400" b="0" i="0" u="none" strike="noStrike" cap="none">
                <a:solidFill>
                  <a:schemeClr val="tx1">
                    <a:tint val="75000"/>
                  </a:scheme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5pPr>
            <a:lvl6pPr marL="2286000" marR="0" lvl="5" indent="0" algn="ctr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Condensed"/>
              <a:buNone/>
              <a:defRPr sz="2400" b="0" i="0" u="none" strike="noStrike" cap="none">
                <a:solidFill>
                  <a:schemeClr val="tx1">
                    <a:tint val="75000"/>
                  </a:scheme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6pPr>
            <a:lvl7pPr marL="2743200" marR="0" lvl="6" indent="0" algn="ctr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Condensed"/>
              <a:buNone/>
              <a:defRPr sz="2400" b="0" i="0" u="none" strike="noStrike" cap="none">
                <a:solidFill>
                  <a:schemeClr val="tx1">
                    <a:tint val="75000"/>
                  </a:scheme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7pPr>
            <a:lvl8pPr marL="3200400" marR="0" lvl="7" indent="0" algn="ctr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Condensed"/>
              <a:buNone/>
              <a:defRPr sz="2400" b="0" i="0" u="none" strike="noStrike" cap="none">
                <a:solidFill>
                  <a:schemeClr val="tx1">
                    <a:tint val="75000"/>
                  </a:scheme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8pPr>
            <a:lvl9pPr marL="3657600" marR="0" lvl="8" indent="0" algn="ctr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400"/>
              <a:buFont typeface="IBM Plex Sans Condensed"/>
              <a:buNone/>
              <a:defRPr sz="2400" b="0" i="0" u="none" strike="noStrike" cap="none">
                <a:solidFill>
                  <a:schemeClr val="tx1">
                    <a:tint val="75000"/>
                  </a:scheme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9pPr>
          </a:lstStyle>
          <a:p>
            <a:r>
              <a:rPr lang="en-US" dirty="0" smtClean="0">
                <a:solidFill>
                  <a:schemeClr val="bg1"/>
                </a:solidFill>
              </a:rPr>
              <a:t>Classification VS. Clustering</a:t>
            </a:r>
            <a:endParaRPr lang="en-US" dirty="0" smtClean="0">
              <a:solidFill>
                <a:schemeClr val="bg1"/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5136356" y="2202572"/>
            <a:ext cx="2712244" cy="2045578"/>
            <a:chOff x="5136356" y="3357535"/>
            <a:chExt cx="2712244" cy="2045578"/>
          </a:xfrm>
        </p:grpSpPr>
        <p:pic>
          <p:nvPicPr>
            <p:cNvPr id="6146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5346" b="92138" l="4932" r="94247">
                          <a14:foregroundMark x1="35616" y1="19811" x2="18356" y2="14780"/>
                          <a14:foregroundMark x1="25479" y1="12893" x2="37808" y2="12264"/>
                          <a14:foregroundMark x1="39726" y1="11635" x2="39726" y2="11635"/>
                          <a14:foregroundMark x1="20548" y1="17296" x2="20548" y2="22327"/>
                          <a14:foregroundMark x1="21096" y1="23899" x2="32055" y2="25472"/>
                          <a14:foregroundMark x1="64110" y1="22327" x2="80548" y2="14151"/>
                          <a14:foregroundMark x1="68767" y1="12264" x2="68767" y2="12264"/>
                          <a14:foregroundMark x1="25753" y1="59119" x2="36986" y2="67610"/>
                          <a14:foregroundMark x1="38630" y1="64780" x2="40822" y2="62264"/>
                          <a14:foregroundMark x1="44110" y1="56289" x2="44110" y2="56289"/>
                          <a14:foregroundMark x1="44658" y1="53145" x2="44658" y2="53145"/>
                          <a14:foregroundMark x1="28219" y1="21384" x2="28219" y2="21384"/>
                          <a14:foregroundMark x1="35342" y1="19497" x2="35342" y2="19497"/>
                          <a14:foregroundMark x1="36712" y1="17296" x2="36712" y2="17296"/>
                          <a14:foregroundMark x1="38904" y1="15723" x2="38904" y2="15723"/>
                          <a14:foregroundMark x1="32055" y1="19811" x2="32055" y2="19811"/>
                          <a14:foregroundMark x1="32055" y1="19811" x2="32055" y2="19811"/>
                          <a14:foregroundMark x1="32329" y1="21069" x2="32329" y2="21069"/>
                          <a14:foregroundMark x1="24932" y1="22327" x2="24932" y2="2232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57800" y="3357535"/>
              <a:ext cx="2347912" cy="204557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0" name="Subtitle 5"/>
            <p:cNvSpPr txBox="1">
              <a:spLocks/>
            </p:cNvSpPr>
            <p:nvPr/>
          </p:nvSpPr>
          <p:spPr>
            <a:xfrm>
              <a:off x="5136356" y="3928110"/>
              <a:ext cx="2590800" cy="304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IBM Plex Sans Condensed"/>
                <a:buNone/>
                <a:defRPr sz="2400" b="0" i="0" u="none" strike="noStrike" cap="none">
                  <a:solidFill>
                    <a:schemeClr val="tx1">
                      <a:tint val="75000"/>
                    </a:schemeClr>
                  </a:solidFill>
                  <a:latin typeface="IBM Plex Sans Condensed"/>
                  <a:ea typeface="IBM Plex Sans Condensed"/>
                  <a:cs typeface="IBM Plex Sans Condensed"/>
                  <a:sym typeface="IBM Plex Sans Condensed"/>
                </a:defRPr>
              </a:lvl1pPr>
              <a:lvl2pPr marL="457200" marR="0" lvl="1" indent="0" algn="ctr" rtl="0">
                <a:lnSpc>
                  <a:spcPct val="115000"/>
                </a:lnSpc>
                <a:spcBef>
                  <a:spcPts val="80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IBM Plex Sans Condensed"/>
                <a:buNone/>
                <a:defRPr sz="2400" b="0" i="0" u="none" strike="noStrike" cap="none">
                  <a:solidFill>
                    <a:schemeClr val="tx1">
                      <a:tint val="75000"/>
                    </a:schemeClr>
                  </a:solidFill>
                  <a:latin typeface="IBM Plex Sans Condensed"/>
                  <a:ea typeface="IBM Plex Sans Condensed"/>
                  <a:cs typeface="IBM Plex Sans Condensed"/>
                  <a:sym typeface="IBM Plex Sans Condensed"/>
                </a:defRPr>
              </a:lvl2pPr>
              <a:lvl3pPr marL="914400" marR="0" lvl="2" indent="0" algn="ctr" rtl="0">
                <a:lnSpc>
                  <a:spcPct val="115000"/>
                </a:lnSpc>
                <a:spcBef>
                  <a:spcPts val="80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IBM Plex Sans Condensed"/>
                <a:buNone/>
                <a:defRPr sz="2400" b="0" i="0" u="none" strike="noStrike" cap="none">
                  <a:solidFill>
                    <a:schemeClr val="tx1">
                      <a:tint val="75000"/>
                    </a:schemeClr>
                  </a:solidFill>
                  <a:latin typeface="IBM Plex Sans Condensed"/>
                  <a:ea typeface="IBM Plex Sans Condensed"/>
                  <a:cs typeface="IBM Plex Sans Condensed"/>
                  <a:sym typeface="IBM Plex Sans Condensed"/>
                </a:defRPr>
              </a:lvl3pPr>
              <a:lvl4pPr marL="1371600" marR="0" lvl="3" indent="0" algn="ctr" rtl="0">
                <a:lnSpc>
                  <a:spcPct val="115000"/>
                </a:lnSpc>
                <a:spcBef>
                  <a:spcPts val="80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IBM Plex Sans Condensed"/>
                <a:buNone/>
                <a:defRPr sz="2400" b="0" i="0" u="none" strike="noStrike" cap="none">
                  <a:solidFill>
                    <a:schemeClr val="tx1">
                      <a:tint val="75000"/>
                    </a:schemeClr>
                  </a:solidFill>
                  <a:latin typeface="IBM Plex Sans Condensed"/>
                  <a:ea typeface="IBM Plex Sans Condensed"/>
                  <a:cs typeface="IBM Plex Sans Condensed"/>
                  <a:sym typeface="IBM Plex Sans Condensed"/>
                </a:defRPr>
              </a:lvl4pPr>
              <a:lvl5pPr marL="1828800" marR="0" lvl="4" indent="0" algn="ctr" rtl="0">
                <a:lnSpc>
                  <a:spcPct val="115000"/>
                </a:lnSpc>
                <a:spcBef>
                  <a:spcPts val="80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IBM Plex Sans Condensed"/>
                <a:buNone/>
                <a:defRPr sz="2400" b="0" i="0" u="none" strike="noStrike" cap="none">
                  <a:solidFill>
                    <a:schemeClr val="tx1">
                      <a:tint val="75000"/>
                    </a:schemeClr>
                  </a:solidFill>
                  <a:latin typeface="IBM Plex Sans Condensed"/>
                  <a:ea typeface="IBM Plex Sans Condensed"/>
                  <a:cs typeface="IBM Plex Sans Condensed"/>
                  <a:sym typeface="IBM Plex Sans Condensed"/>
                </a:defRPr>
              </a:lvl5pPr>
              <a:lvl6pPr marL="2286000" marR="0" lvl="5" indent="0" algn="ctr" rtl="0">
                <a:lnSpc>
                  <a:spcPct val="115000"/>
                </a:lnSpc>
                <a:spcBef>
                  <a:spcPts val="80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IBM Plex Sans Condensed"/>
                <a:buNone/>
                <a:defRPr sz="2400" b="0" i="0" u="none" strike="noStrike" cap="none">
                  <a:solidFill>
                    <a:schemeClr val="tx1">
                      <a:tint val="75000"/>
                    </a:schemeClr>
                  </a:solidFill>
                  <a:latin typeface="IBM Plex Sans Condensed"/>
                  <a:ea typeface="IBM Plex Sans Condensed"/>
                  <a:cs typeface="IBM Plex Sans Condensed"/>
                  <a:sym typeface="IBM Plex Sans Condensed"/>
                </a:defRPr>
              </a:lvl6pPr>
              <a:lvl7pPr marL="2743200" marR="0" lvl="6" indent="0" algn="ctr" rtl="0">
                <a:lnSpc>
                  <a:spcPct val="115000"/>
                </a:lnSpc>
                <a:spcBef>
                  <a:spcPts val="80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IBM Plex Sans Condensed"/>
                <a:buNone/>
                <a:defRPr sz="2400" b="0" i="0" u="none" strike="noStrike" cap="none">
                  <a:solidFill>
                    <a:schemeClr val="tx1">
                      <a:tint val="75000"/>
                    </a:schemeClr>
                  </a:solidFill>
                  <a:latin typeface="IBM Plex Sans Condensed"/>
                  <a:ea typeface="IBM Plex Sans Condensed"/>
                  <a:cs typeface="IBM Plex Sans Condensed"/>
                  <a:sym typeface="IBM Plex Sans Condensed"/>
                </a:defRPr>
              </a:lvl7pPr>
              <a:lvl8pPr marL="3200400" marR="0" lvl="7" indent="0" algn="ctr" rtl="0">
                <a:lnSpc>
                  <a:spcPct val="115000"/>
                </a:lnSpc>
                <a:spcBef>
                  <a:spcPts val="80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IBM Plex Sans Condensed"/>
                <a:buNone/>
                <a:defRPr sz="2400" b="0" i="0" u="none" strike="noStrike" cap="none">
                  <a:solidFill>
                    <a:schemeClr val="tx1">
                      <a:tint val="75000"/>
                    </a:schemeClr>
                  </a:solidFill>
                  <a:latin typeface="IBM Plex Sans Condensed"/>
                  <a:ea typeface="IBM Plex Sans Condensed"/>
                  <a:cs typeface="IBM Plex Sans Condensed"/>
                  <a:sym typeface="IBM Plex Sans Condensed"/>
                </a:defRPr>
              </a:lvl8pPr>
              <a:lvl9pPr marL="3657600" marR="0" lvl="8" indent="0" algn="ctr" rtl="0">
                <a:lnSpc>
                  <a:spcPct val="115000"/>
                </a:lnSpc>
                <a:spcBef>
                  <a:spcPts val="800"/>
                </a:spcBef>
                <a:spcAft>
                  <a:spcPts val="800"/>
                </a:spcAft>
                <a:buClr>
                  <a:schemeClr val="dk1"/>
                </a:buClr>
                <a:buSzPts val="2400"/>
                <a:buFont typeface="IBM Plex Sans Condensed"/>
                <a:buNone/>
                <a:defRPr sz="2400" b="0" i="0" u="none" strike="noStrike" cap="none">
                  <a:solidFill>
                    <a:schemeClr val="tx1">
                      <a:tint val="75000"/>
                    </a:schemeClr>
                  </a:solidFill>
                  <a:latin typeface="IBM Plex Sans Condensed"/>
                  <a:ea typeface="IBM Plex Sans Condensed"/>
                  <a:cs typeface="IBM Plex Sans Condensed"/>
                  <a:sym typeface="IBM Plex Sans Condensed"/>
                </a:defRPr>
              </a:lvl9pPr>
            </a:lstStyle>
            <a:p>
              <a:r>
                <a:rPr lang="en-US" sz="1400" dirty="0" smtClean="0">
                  <a:solidFill>
                    <a:schemeClr val="bg1"/>
                  </a:solidFill>
                </a:rPr>
                <a:t>Cat	Fish</a:t>
              </a:r>
              <a:endParaRPr lang="en-US" sz="1400" dirty="0" smtClean="0">
                <a:solidFill>
                  <a:schemeClr val="bg1"/>
                </a:solidFill>
              </a:endParaRPr>
            </a:p>
          </p:txBody>
        </p:sp>
        <p:sp>
          <p:nvSpPr>
            <p:cNvPr id="11" name="Subtitle 5"/>
            <p:cNvSpPr txBox="1">
              <a:spLocks/>
            </p:cNvSpPr>
            <p:nvPr/>
          </p:nvSpPr>
          <p:spPr>
            <a:xfrm>
              <a:off x="5257800" y="4857750"/>
              <a:ext cx="2590800" cy="304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IBM Plex Sans Condensed"/>
                <a:buNone/>
                <a:defRPr sz="2400" b="0" i="0" u="none" strike="noStrike" cap="none">
                  <a:solidFill>
                    <a:schemeClr val="tx1">
                      <a:tint val="75000"/>
                    </a:schemeClr>
                  </a:solidFill>
                  <a:latin typeface="IBM Plex Sans Condensed"/>
                  <a:ea typeface="IBM Plex Sans Condensed"/>
                  <a:cs typeface="IBM Plex Sans Condensed"/>
                  <a:sym typeface="IBM Plex Sans Condensed"/>
                </a:defRPr>
              </a:lvl1pPr>
              <a:lvl2pPr marL="457200" marR="0" lvl="1" indent="0" algn="ctr" rtl="0">
                <a:lnSpc>
                  <a:spcPct val="115000"/>
                </a:lnSpc>
                <a:spcBef>
                  <a:spcPts val="80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IBM Plex Sans Condensed"/>
                <a:buNone/>
                <a:defRPr sz="2400" b="0" i="0" u="none" strike="noStrike" cap="none">
                  <a:solidFill>
                    <a:schemeClr val="tx1">
                      <a:tint val="75000"/>
                    </a:schemeClr>
                  </a:solidFill>
                  <a:latin typeface="IBM Plex Sans Condensed"/>
                  <a:ea typeface="IBM Plex Sans Condensed"/>
                  <a:cs typeface="IBM Plex Sans Condensed"/>
                  <a:sym typeface="IBM Plex Sans Condensed"/>
                </a:defRPr>
              </a:lvl2pPr>
              <a:lvl3pPr marL="914400" marR="0" lvl="2" indent="0" algn="ctr" rtl="0">
                <a:lnSpc>
                  <a:spcPct val="115000"/>
                </a:lnSpc>
                <a:spcBef>
                  <a:spcPts val="80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IBM Plex Sans Condensed"/>
                <a:buNone/>
                <a:defRPr sz="2400" b="0" i="0" u="none" strike="noStrike" cap="none">
                  <a:solidFill>
                    <a:schemeClr val="tx1">
                      <a:tint val="75000"/>
                    </a:schemeClr>
                  </a:solidFill>
                  <a:latin typeface="IBM Plex Sans Condensed"/>
                  <a:ea typeface="IBM Plex Sans Condensed"/>
                  <a:cs typeface="IBM Plex Sans Condensed"/>
                  <a:sym typeface="IBM Plex Sans Condensed"/>
                </a:defRPr>
              </a:lvl3pPr>
              <a:lvl4pPr marL="1371600" marR="0" lvl="3" indent="0" algn="ctr" rtl="0">
                <a:lnSpc>
                  <a:spcPct val="115000"/>
                </a:lnSpc>
                <a:spcBef>
                  <a:spcPts val="80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IBM Plex Sans Condensed"/>
                <a:buNone/>
                <a:defRPr sz="2400" b="0" i="0" u="none" strike="noStrike" cap="none">
                  <a:solidFill>
                    <a:schemeClr val="tx1">
                      <a:tint val="75000"/>
                    </a:schemeClr>
                  </a:solidFill>
                  <a:latin typeface="IBM Plex Sans Condensed"/>
                  <a:ea typeface="IBM Plex Sans Condensed"/>
                  <a:cs typeface="IBM Plex Sans Condensed"/>
                  <a:sym typeface="IBM Plex Sans Condensed"/>
                </a:defRPr>
              </a:lvl4pPr>
              <a:lvl5pPr marL="1828800" marR="0" lvl="4" indent="0" algn="ctr" rtl="0">
                <a:lnSpc>
                  <a:spcPct val="115000"/>
                </a:lnSpc>
                <a:spcBef>
                  <a:spcPts val="80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IBM Plex Sans Condensed"/>
                <a:buNone/>
                <a:defRPr sz="2400" b="0" i="0" u="none" strike="noStrike" cap="none">
                  <a:solidFill>
                    <a:schemeClr val="tx1">
                      <a:tint val="75000"/>
                    </a:schemeClr>
                  </a:solidFill>
                  <a:latin typeface="IBM Plex Sans Condensed"/>
                  <a:ea typeface="IBM Plex Sans Condensed"/>
                  <a:cs typeface="IBM Plex Sans Condensed"/>
                  <a:sym typeface="IBM Plex Sans Condensed"/>
                </a:defRPr>
              </a:lvl5pPr>
              <a:lvl6pPr marL="2286000" marR="0" lvl="5" indent="0" algn="ctr" rtl="0">
                <a:lnSpc>
                  <a:spcPct val="115000"/>
                </a:lnSpc>
                <a:spcBef>
                  <a:spcPts val="80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IBM Plex Sans Condensed"/>
                <a:buNone/>
                <a:defRPr sz="2400" b="0" i="0" u="none" strike="noStrike" cap="none">
                  <a:solidFill>
                    <a:schemeClr val="tx1">
                      <a:tint val="75000"/>
                    </a:schemeClr>
                  </a:solidFill>
                  <a:latin typeface="IBM Plex Sans Condensed"/>
                  <a:ea typeface="IBM Plex Sans Condensed"/>
                  <a:cs typeface="IBM Plex Sans Condensed"/>
                  <a:sym typeface="IBM Plex Sans Condensed"/>
                </a:defRPr>
              </a:lvl6pPr>
              <a:lvl7pPr marL="2743200" marR="0" lvl="6" indent="0" algn="ctr" rtl="0">
                <a:lnSpc>
                  <a:spcPct val="115000"/>
                </a:lnSpc>
                <a:spcBef>
                  <a:spcPts val="80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IBM Plex Sans Condensed"/>
                <a:buNone/>
                <a:defRPr sz="2400" b="0" i="0" u="none" strike="noStrike" cap="none">
                  <a:solidFill>
                    <a:schemeClr val="tx1">
                      <a:tint val="75000"/>
                    </a:schemeClr>
                  </a:solidFill>
                  <a:latin typeface="IBM Plex Sans Condensed"/>
                  <a:ea typeface="IBM Plex Sans Condensed"/>
                  <a:cs typeface="IBM Plex Sans Condensed"/>
                  <a:sym typeface="IBM Plex Sans Condensed"/>
                </a:defRPr>
              </a:lvl7pPr>
              <a:lvl8pPr marL="3200400" marR="0" lvl="7" indent="0" algn="ctr" rtl="0">
                <a:lnSpc>
                  <a:spcPct val="115000"/>
                </a:lnSpc>
                <a:spcBef>
                  <a:spcPts val="80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IBM Plex Sans Condensed"/>
                <a:buNone/>
                <a:defRPr sz="2400" b="0" i="0" u="none" strike="noStrike" cap="none">
                  <a:solidFill>
                    <a:schemeClr val="tx1">
                      <a:tint val="75000"/>
                    </a:schemeClr>
                  </a:solidFill>
                  <a:latin typeface="IBM Plex Sans Condensed"/>
                  <a:ea typeface="IBM Plex Sans Condensed"/>
                  <a:cs typeface="IBM Plex Sans Condensed"/>
                  <a:sym typeface="IBM Plex Sans Condensed"/>
                </a:defRPr>
              </a:lvl8pPr>
              <a:lvl9pPr marL="3657600" marR="0" lvl="8" indent="0" algn="ctr" rtl="0">
                <a:lnSpc>
                  <a:spcPct val="115000"/>
                </a:lnSpc>
                <a:spcBef>
                  <a:spcPts val="800"/>
                </a:spcBef>
                <a:spcAft>
                  <a:spcPts val="800"/>
                </a:spcAft>
                <a:buClr>
                  <a:schemeClr val="dk1"/>
                </a:buClr>
                <a:buSzPts val="2400"/>
                <a:buFont typeface="IBM Plex Sans Condensed"/>
                <a:buNone/>
                <a:defRPr sz="2400" b="0" i="0" u="none" strike="noStrike" cap="none">
                  <a:solidFill>
                    <a:schemeClr val="tx1">
                      <a:tint val="75000"/>
                    </a:schemeClr>
                  </a:solidFill>
                  <a:latin typeface="IBM Plex Sans Condensed"/>
                  <a:ea typeface="IBM Plex Sans Condensed"/>
                  <a:cs typeface="IBM Plex Sans Condensed"/>
                  <a:sym typeface="IBM Plex Sans Condensed"/>
                </a:defRPr>
              </a:lvl9pPr>
            </a:lstStyle>
            <a:p>
              <a:r>
                <a:rPr lang="en-US" sz="1400" dirty="0" smtClean="0">
                  <a:solidFill>
                    <a:schemeClr val="bg1"/>
                  </a:solidFill>
                </a:rPr>
                <a:t>Dog	Shark</a:t>
              </a:r>
              <a:endParaRPr lang="en-US" sz="1400" dirty="0" smtClean="0">
                <a:solidFill>
                  <a:schemeClr val="bg1"/>
                </a:solidFill>
              </a:endParaRPr>
            </a:p>
          </p:txBody>
        </p:sp>
      </p:grp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346" b="92138" l="4932" r="94247">
                        <a14:foregroundMark x1="35616" y1="19811" x2="18356" y2="14780"/>
                        <a14:foregroundMark x1="25479" y1="12893" x2="37808" y2="12264"/>
                        <a14:foregroundMark x1="39726" y1="11635" x2="39726" y2="11635"/>
                        <a14:foregroundMark x1="20548" y1="17296" x2="20548" y2="22327"/>
                        <a14:foregroundMark x1="21096" y1="23899" x2="32055" y2="25472"/>
                        <a14:foregroundMark x1="64110" y1="22327" x2="80548" y2="14151"/>
                        <a14:foregroundMark x1="68767" y1="12264" x2="68767" y2="12264"/>
                        <a14:foregroundMark x1="25753" y1="59119" x2="36986" y2="67610"/>
                        <a14:foregroundMark x1="38630" y1="64780" x2="40822" y2="62264"/>
                        <a14:foregroundMark x1="44110" y1="56289" x2="44110" y2="56289"/>
                        <a14:foregroundMark x1="44658" y1="53145" x2="44658" y2="53145"/>
                        <a14:foregroundMark x1="28219" y1="21384" x2="28219" y2="21384"/>
                        <a14:foregroundMark x1="35342" y1="19497" x2="35342" y2="19497"/>
                        <a14:foregroundMark x1="36712" y1="17296" x2="36712" y2="17296"/>
                        <a14:foregroundMark x1="38904" y1="15723" x2="38904" y2="15723"/>
                        <a14:foregroundMark x1="32055" y1="19811" x2="32055" y2="19811"/>
                        <a14:foregroundMark x1="32055" y1="19811" x2="32055" y2="19811"/>
                        <a14:foregroundMark x1="32329" y1="21069" x2="32329" y2="21069"/>
                        <a14:foregroundMark x1="24932" y1="22327" x2="24932" y2="2232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2202572"/>
            <a:ext cx="2347912" cy="20455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ounded Rectangle 4"/>
          <p:cNvSpPr/>
          <p:nvPr/>
        </p:nvSpPr>
        <p:spPr>
          <a:xfrm>
            <a:off x="2819400" y="2202572"/>
            <a:ext cx="990600" cy="1740778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1828800" y="2202572"/>
            <a:ext cx="914400" cy="1740778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Subtitle 5"/>
          <p:cNvSpPr txBox="1">
            <a:spLocks/>
          </p:cNvSpPr>
          <p:nvPr/>
        </p:nvSpPr>
        <p:spPr>
          <a:xfrm>
            <a:off x="1524000" y="4019550"/>
            <a:ext cx="2590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Condensed"/>
              <a:buNone/>
              <a:defRPr sz="2400" b="0" i="0" u="none" strike="noStrike" cap="none">
                <a:solidFill>
                  <a:schemeClr val="tx1">
                    <a:tint val="75000"/>
                  </a:scheme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1pPr>
            <a:lvl2pPr marL="457200" marR="0" lvl="1" indent="0" algn="ctr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Condensed"/>
              <a:buNone/>
              <a:defRPr sz="2400" b="0" i="0" u="none" strike="noStrike" cap="none">
                <a:solidFill>
                  <a:schemeClr val="tx1">
                    <a:tint val="75000"/>
                  </a:scheme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2pPr>
            <a:lvl3pPr marL="914400" marR="0" lvl="2" indent="0" algn="ctr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Condensed"/>
              <a:buNone/>
              <a:defRPr sz="2400" b="0" i="0" u="none" strike="noStrike" cap="none">
                <a:solidFill>
                  <a:schemeClr val="tx1">
                    <a:tint val="75000"/>
                  </a:scheme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3pPr>
            <a:lvl4pPr marL="1371600" marR="0" lvl="3" indent="0" algn="ctr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Condensed"/>
              <a:buNone/>
              <a:defRPr sz="2400" b="0" i="0" u="none" strike="noStrike" cap="none">
                <a:solidFill>
                  <a:schemeClr val="tx1">
                    <a:tint val="75000"/>
                  </a:scheme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4pPr>
            <a:lvl5pPr marL="1828800" marR="0" lvl="4" indent="0" algn="ctr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Condensed"/>
              <a:buNone/>
              <a:defRPr sz="2400" b="0" i="0" u="none" strike="noStrike" cap="none">
                <a:solidFill>
                  <a:schemeClr val="tx1">
                    <a:tint val="75000"/>
                  </a:scheme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5pPr>
            <a:lvl6pPr marL="2286000" marR="0" lvl="5" indent="0" algn="ctr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Condensed"/>
              <a:buNone/>
              <a:defRPr sz="2400" b="0" i="0" u="none" strike="noStrike" cap="none">
                <a:solidFill>
                  <a:schemeClr val="tx1">
                    <a:tint val="75000"/>
                  </a:scheme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6pPr>
            <a:lvl7pPr marL="2743200" marR="0" lvl="6" indent="0" algn="ctr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Condensed"/>
              <a:buNone/>
              <a:defRPr sz="2400" b="0" i="0" u="none" strike="noStrike" cap="none">
                <a:solidFill>
                  <a:schemeClr val="tx1">
                    <a:tint val="75000"/>
                  </a:scheme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7pPr>
            <a:lvl8pPr marL="3200400" marR="0" lvl="7" indent="0" algn="ctr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Condensed"/>
              <a:buNone/>
              <a:defRPr sz="2400" b="0" i="0" u="none" strike="noStrike" cap="none">
                <a:solidFill>
                  <a:schemeClr val="tx1">
                    <a:tint val="75000"/>
                  </a:scheme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8pPr>
            <a:lvl9pPr marL="3657600" marR="0" lvl="8" indent="0" algn="ctr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400"/>
              <a:buFont typeface="IBM Plex Sans Condensed"/>
              <a:buNone/>
              <a:defRPr sz="2400" b="0" i="0" u="none" strike="noStrike" cap="none">
                <a:solidFill>
                  <a:schemeClr val="tx1">
                    <a:tint val="75000"/>
                  </a:scheme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9pPr>
          </a:lstStyle>
          <a:p>
            <a:r>
              <a:rPr lang="en-US" sz="1400" dirty="0" smtClean="0">
                <a:solidFill>
                  <a:schemeClr val="bg1"/>
                </a:solidFill>
              </a:rPr>
              <a:t>C1  	 C2</a:t>
            </a:r>
            <a:endParaRPr lang="en-US" sz="14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74020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0" y="1504950"/>
            <a:ext cx="9144000" cy="53340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What about a small challenge …</a:t>
            </a:r>
          </a:p>
        </p:txBody>
      </p:sp>
      <p:pic>
        <p:nvPicPr>
          <p:cNvPr id="7" name="Picture 5" descr="F:\OSC\Intro to Deep Learning\osc.jp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4100" b="80750" l="19250" r="7975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800" y="4324350"/>
            <a:ext cx="7620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381000" y="0"/>
            <a:ext cx="8763000" cy="1101725"/>
          </a:xfrm>
        </p:spPr>
        <p:txBody>
          <a:bodyPr/>
          <a:lstStyle/>
          <a:p>
            <a:r>
              <a:rPr lang="en-US" dirty="0" smtClean="0"/>
              <a:t>Classification</a:t>
            </a:r>
            <a:endParaRPr lang="en-US" dirty="0"/>
          </a:p>
        </p:txBody>
      </p:sp>
      <p:sp>
        <p:nvSpPr>
          <p:cNvPr id="8" name="Subtitle 5"/>
          <p:cNvSpPr txBox="1">
            <a:spLocks/>
          </p:cNvSpPr>
          <p:nvPr/>
        </p:nvSpPr>
        <p:spPr>
          <a:xfrm>
            <a:off x="2667000" y="4331437"/>
            <a:ext cx="40386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Condensed"/>
              <a:buNone/>
              <a:defRPr sz="2400" b="0" i="0" u="none" strike="noStrike" cap="none">
                <a:solidFill>
                  <a:schemeClr val="tx1">
                    <a:tint val="75000"/>
                  </a:scheme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1pPr>
            <a:lvl2pPr marL="457200" marR="0" lvl="1" indent="0" algn="ctr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Condensed"/>
              <a:buNone/>
              <a:defRPr sz="2400" b="0" i="0" u="none" strike="noStrike" cap="none">
                <a:solidFill>
                  <a:schemeClr val="tx1">
                    <a:tint val="75000"/>
                  </a:scheme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2pPr>
            <a:lvl3pPr marL="914400" marR="0" lvl="2" indent="0" algn="ctr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Condensed"/>
              <a:buNone/>
              <a:defRPr sz="2400" b="0" i="0" u="none" strike="noStrike" cap="none">
                <a:solidFill>
                  <a:schemeClr val="tx1">
                    <a:tint val="75000"/>
                  </a:scheme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3pPr>
            <a:lvl4pPr marL="1371600" marR="0" lvl="3" indent="0" algn="ctr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Condensed"/>
              <a:buNone/>
              <a:defRPr sz="2400" b="0" i="0" u="none" strike="noStrike" cap="none">
                <a:solidFill>
                  <a:schemeClr val="tx1">
                    <a:tint val="75000"/>
                  </a:scheme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4pPr>
            <a:lvl5pPr marL="1828800" marR="0" lvl="4" indent="0" algn="ctr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Condensed"/>
              <a:buNone/>
              <a:defRPr sz="2400" b="0" i="0" u="none" strike="noStrike" cap="none">
                <a:solidFill>
                  <a:schemeClr val="tx1">
                    <a:tint val="75000"/>
                  </a:scheme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5pPr>
            <a:lvl6pPr marL="2286000" marR="0" lvl="5" indent="0" algn="ctr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Condensed"/>
              <a:buNone/>
              <a:defRPr sz="2400" b="0" i="0" u="none" strike="noStrike" cap="none">
                <a:solidFill>
                  <a:schemeClr val="tx1">
                    <a:tint val="75000"/>
                  </a:scheme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6pPr>
            <a:lvl7pPr marL="2743200" marR="0" lvl="6" indent="0" algn="ctr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Condensed"/>
              <a:buNone/>
              <a:defRPr sz="2400" b="0" i="0" u="none" strike="noStrike" cap="none">
                <a:solidFill>
                  <a:schemeClr val="tx1">
                    <a:tint val="75000"/>
                  </a:scheme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7pPr>
            <a:lvl8pPr marL="3200400" marR="0" lvl="7" indent="0" algn="ctr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Condensed"/>
              <a:buNone/>
              <a:defRPr sz="2400" b="0" i="0" u="none" strike="noStrike" cap="none">
                <a:solidFill>
                  <a:schemeClr val="tx1">
                    <a:tint val="75000"/>
                  </a:scheme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8pPr>
            <a:lvl9pPr marL="3657600" marR="0" lvl="8" indent="0" algn="ctr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400"/>
              <a:buFont typeface="IBM Plex Sans Condensed"/>
              <a:buNone/>
              <a:defRPr sz="2400" b="0" i="0" u="none" strike="noStrike" cap="none">
                <a:solidFill>
                  <a:schemeClr val="tx1">
                    <a:tint val="75000"/>
                  </a:scheme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9pPr>
          </a:lstStyle>
          <a:p>
            <a:r>
              <a:rPr lang="en-US" dirty="0" smtClean="0">
                <a:solidFill>
                  <a:schemeClr val="bg1"/>
                </a:solidFill>
              </a:rPr>
              <a:t>Classification VS. Localization</a:t>
            </a:r>
            <a:endParaRPr lang="en-US" dirty="0" smtClean="0">
              <a:solidFill>
                <a:schemeClr val="bg1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96539247-B18B-4848-8750-D8A1F20188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2231898"/>
            <a:ext cx="2133600" cy="201625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xmlns="" id="{95552458-E4E5-4FD1-9225-9E530B788D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2227326"/>
            <a:ext cx="2778634" cy="2020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7762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0" y="1504950"/>
            <a:ext cx="9144000" cy="53340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What about a small challenge …</a:t>
            </a:r>
          </a:p>
        </p:txBody>
      </p:sp>
      <p:pic>
        <p:nvPicPr>
          <p:cNvPr id="7" name="Picture 5" descr="F:\OSC\Intro to Deep Learning\osc.jp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4100" b="80750" l="19250" r="7975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800" y="4324350"/>
            <a:ext cx="7620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381000" y="0"/>
            <a:ext cx="8763000" cy="1101725"/>
          </a:xfrm>
        </p:spPr>
        <p:txBody>
          <a:bodyPr/>
          <a:lstStyle/>
          <a:p>
            <a:r>
              <a:rPr lang="en-US" dirty="0" smtClean="0"/>
              <a:t>Classification</a:t>
            </a:r>
            <a:endParaRPr lang="en-US" dirty="0"/>
          </a:p>
        </p:txBody>
      </p:sp>
      <p:sp>
        <p:nvSpPr>
          <p:cNvPr id="8" name="Subtitle 5"/>
          <p:cNvSpPr txBox="1">
            <a:spLocks/>
          </p:cNvSpPr>
          <p:nvPr/>
        </p:nvSpPr>
        <p:spPr>
          <a:xfrm>
            <a:off x="2667000" y="4331437"/>
            <a:ext cx="40386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Condensed"/>
              <a:buNone/>
              <a:defRPr sz="2400" b="0" i="0" u="none" strike="noStrike" cap="none">
                <a:solidFill>
                  <a:schemeClr val="tx1">
                    <a:tint val="75000"/>
                  </a:scheme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1pPr>
            <a:lvl2pPr marL="457200" marR="0" lvl="1" indent="0" algn="ctr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Condensed"/>
              <a:buNone/>
              <a:defRPr sz="2400" b="0" i="0" u="none" strike="noStrike" cap="none">
                <a:solidFill>
                  <a:schemeClr val="tx1">
                    <a:tint val="75000"/>
                  </a:scheme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2pPr>
            <a:lvl3pPr marL="914400" marR="0" lvl="2" indent="0" algn="ctr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Condensed"/>
              <a:buNone/>
              <a:defRPr sz="2400" b="0" i="0" u="none" strike="noStrike" cap="none">
                <a:solidFill>
                  <a:schemeClr val="tx1">
                    <a:tint val="75000"/>
                  </a:scheme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3pPr>
            <a:lvl4pPr marL="1371600" marR="0" lvl="3" indent="0" algn="ctr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Condensed"/>
              <a:buNone/>
              <a:defRPr sz="2400" b="0" i="0" u="none" strike="noStrike" cap="none">
                <a:solidFill>
                  <a:schemeClr val="tx1">
                    <a:tint val="75000"/>
                  </a:scheme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4pPr>
            <a:lvl5pPr marL="1828800" marR="0" lvl="4" indent="0" algn="ctr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Condensed"/>
              <a:buNone/>
              <a:defRPr sz="2400" b="0" i="0" u="none" strike="noStrike" cap="none">
                <a:solidFill>
                  <a:schemeClr val="tx1">
                    <a:tint val="75000"/>
                  </a:scheme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5pPr>
            <a:lvl6pPr marL="2286000" marR="0" lvl="5" indent="0" algn="ctr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Condensed"/>
              <a:buNone/>
              <a:defRPr sz="2400" b="0" i="0" u="none" strike="noStrike" cap="none">
                <a:solidFill>
                  <a:schemeClr val="tx1">
                    <a:tint val="75000"/>
                  </a:scheme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6pPr>
            <a:lvl7pPr marL="2743200" marR="0" lvl="6" indent="0" algn="ctr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Condensed"/>
              <a:buNone/>
              <a:defRPr sz="2400" b="0" i="0" u="none" strike="noStrike" cap="none">
                <a:solidFill>
                  <a:schemeClr val="tx1">
                    <a:tint val="75000"/>
                  </a:scheme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7pPr>
            <a:lvl8pPr marL="3200400" marR="0" lvl="7" indent="0" algn="ctr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Condensed"/>
              <a:buNone/>
              <a:defRPr sz="2400" b="0" i="0" u="none" strike="noStrike" cap="none">
                <a:solidFill>
                  <a:schemeClr val="tx1">
                    <a:tint val="75000"/>
                  </a:scheme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8pPr>
            <a:lvl9pPr marL="3657600" marR="0" lvl="8" indent="0" algn="ctr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400"/>
              <a:buFont typeface="IBM Plex Sans Condensed"/>
              <a:buNone/>
              <a:defRPr sz="2400" b="0" i="0" u="none" strike="noStrike" cap="none">
                <a:solidFill>
                  <a:schemeClr val="tx1">
                    <a:tint val="75000"/>
                  </a:scheme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9pPr>
          </a:lstStyle>
          <a:p>
            <a:r>
              <a:rPr lang="en-US" dirty="0" smtClean="0">
                <a:solidFill>
                  <a:schemeClr val="bg1"/>
                </a:solidFill>
              </a:rPr>
              <a:t>Classification VS. Segmentation</a:t>
            </a:r>
            <a:endParaRPr lang="en-US" dirty="0" smtClean="0">
              <a:solidFill>
                <a:schemeClr val="bg1"/>
              </a:solidFill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60" b="2365"/>
          <a:stretch/>
        </p:blipFill>
        <p:spPr bwMode="auto">
          <a:xfrm>
            <a:off x="1600200" y="2084069"/>
            <a:ext cx="2647950" cy="21640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8220" y="2043069"/>
            <a:ext cx="2583180" cy="2187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666935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838200" y="1581150"/>
            <a:ext cx="2286000" cy="533400"/>
          </a:xfrm>
        </p:spPr>
        <p:txBody>
          <a:bodyPr/>
          <a:lstStyle/>
          <a:p>
            <a:pPr algn="l"/>
            <a:r>
              <a:rPr lang="en-US" dirty="0" smtClean="0">
                <a:solidFill>
                  <a:schemeClr val="bg1"/>
                </a:solidFill>
              </a:rPr>
              <a:t>1. Weights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7" name="Picture 5" descr="F:\OSC\Intro to Deep Learning\osc.jp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4100" b="80750" l="19250" r="7975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800" y="4324350"/>
            <a:ext cx="7620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0" y="285750"/>
            <a:ext cx="9144000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400" dirty="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Common</a:t>
            </a:r>
            <a:r>
              <a:rPr lang="en-US" sz="3400" dirty="0">
                <a:solidFill>
                  <a:schemeClr val="lt1"/>
                </a:solidFill>
                <a:latin typeface="Bebas Neue"/>
                <a:ea typeface="Bebas Neue"/>
                <a:cs typeface="Bebas Neue"/>
              </a:rPr>
              <a:t> Terms</a:t>
            </a:r>
          </a:p>
        </p:txBody>
      </p:sp>
      <p:sp>
        <p:nvSpPr>
          <p:cNvPr id="5" name="Subtitle 5"/>
          <p:cNvSpPr txBox="1">
            <a:spLocks/>
          </p:cNvSpPr>
          <p:nvPr/>
        </p:nvSpPr>
        <p:spPr>
          <a:xfrm>
            <a:off x="838200" y="2190750"/>
            <a:ext cx="22860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Condensed"/>
              <a:buNone/>
              <a:defRPr sz="2400" b="0" i="0" u="none" strike="noStrike" cap="none">
                <a:solidFill>
                  <a:schemeClr val="tx1">
                    <a:tint val="75000"/>
                  </a:scheme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1pPr>
            <a:lvl2pPr marL="457200" marR="0" lvl="1" indent="0" algn="ctr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Condensed"/>
              <a:buNone/>
              <a:defRPr sz="2400" b="0" i="0" u="none" strike="noStrike" cap="none">
                <a:solidFill>
                  <a:schemeClr val="tx1">
                    <a:tint val="75000"/>
                  </a:scheme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2pPr>
            <a:lvl3pPr marL="914400" marR="0" lvl="2" indent="0" algn="ctr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Condensed"/>
              <a:buNone/>
              <a:defRPr sz="2400" b="0" i="0" u="none" strike="noStrike" cap="none">
                <a:solidFill>
                  <a:schemeClr val="tx1">
                    <a:tint val="75000"/>
                  </a:scheme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3pPr>
            <a:lvl4pPr marL="1371600" marR="0" lvl="3" indent="0" algn="ctr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Condensed"/>
              <a:buNone/>
              <a:defRPr sz="2400" b="0" i="0" u="none" strike="noStrike" cap="none">
                <a:solidFill>
                  <a:schemeClr val="tx1">
                    <a:tint val="75000"/>
                  </a:scheme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4pPr>
            <a:lvl5pPr marL="1828800" marR="0" lvl="4" indent="0" algn="ctr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Condensed"/>
              <a:buNone/>
              <a:defRPr sz="2400" b="0" i="0" u="none" strike="noStrike" cap="none">
                <a:solidFill>
                  <a:schemeClr val="tx1">
                    <a:tint val="75000"/>
                  </a:scheme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5pPr>
            <a:lvl6pPr marL="2286000" marR="0" lvl="5" indent="0" algn="ctr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Condensed"/>
              <a:buNone/>
              <a:defRPr sz="2400" b="0" i="0" u="none" strike="noStrike" cap="none">
                <a:solidFill>
                  <a:schemeClr val="tx1">
                    <a:tint val="75000"/>
                  </a:scheme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6pPr>
            <a:lvl7pPr marL="2743200" marR="0" lvl="6" indent="0" algn="ctr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Condensed"/>
              <a:buNone/>
              <a:defRPr sz="2400" b="0" i="0" u="none" strike="noStrike" cap="none">
                <a:solidFill>
                  <a:schemeClr val="tx1">
                    <a:tint val="75000"/>
                  </a:scheme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7pPr>
            <a:lvl8pPr marL="3200400" marR="0" lvl="7" indent="0" algn="ctr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Condensed"/>
              <a:buNone/>
              <a:defRPr sz="2400" b="0" i="0" u="none" strike="noStrike" cap="none">
                <a:solidFill>
                  <a:schemeClr val="tx1">
                    <a:tint val="75000"/>
                  </a:scheme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8pPr>
            <a:lvl9pPr marL="3657600" marR="0" lvl="8" indent="0" algn="ctr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400"/>
              <a:buFont typeface="IBM Plex Sans Condensed"/>
              <a:buNone/>
              <a:defRPr sz="2400" b="0" i="0" u="none" strike="noStrike" cap="none">
                <a:solidFill>
                  <a:schemeClr val="tx1">
                    <a:tint val="75000"/>
                  </a:scheme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9pPr>
          </a:lstStyle>
          <a:p>
            <a:pPr algn="l"/>
            <a:r>
              <a:rPr lang="en-US" dirty="0">
                <a:solidFill>
                  <a:schemeClr val="bg1"/>
                </a:solidFill>
              </a:rPr>
              <a:t>2</a:t>
            </a:r>
            <a:r>
              <a:rPr lang="en-US" dirty="0" smtClean="0">
                <a:solidFill>
                  <a:schemeClr val="bg1"/>
                </a:solidFill>
              </a:rPr>
              <a:t>. Loss Function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Subtitle 5"/>
          <p:cNvSpPr txBox="1">
            <a:spLocks/>
          </p:cNvSpPr>
          <p:nvPr/>
        </p:nvSpPr>
        <p:spPr>
          <a:xfrm>
            <a:off x="838200" y="2800350"/>
            <a:ext cx="22860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Condensed"/>
              <a:buNone/>
              <a:defRPr sz="2400" b="0" i="0" u="none" strike="noStrike" cap="none">
                <a:solidFill>
                  <a:schemeClr val="tx1">
                    <a:tint val="75000"/>
                  </a:scheme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1pPr>
            <a:lvl2pPr marL="457200" marR="0" lvl="1" indent="0" algn="ctr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Condensed"/>
              <a:buNone/>
              <a:defRPr sz="2400" b="0" i="0" u="none" strike="noStrike" cap="none">
                <a:solidFill>
                  <a:schemeClr val="tx1">
                    <a:tint val="75000"/>
                  </a:scheme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2pPr>
            <a:lvl3pPr marL="914400" marR="0" lvl="2" indent="0" algn="ctr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Condensed"/>
              <a:buNone/>
              <a:defRPr sz="2400" b="0" i="0" u="none" strike="noStrike" cap="none">
                <a:solidFill>
                  <a:schemeClr val="tx1">
                    <a:tint val="75000"/>
                  </a:scheme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3pPr>
            <a:lvl4pPr marL="1371600" marR="0" lvl="3" indent="0" algn="ctr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Condensed"/>
              <a:buNone/>
              <a:defRPr sz="2400" b="0" i="0" u="none" strike="noStrike" cap="none">
                <a:solidFill>
                  <a:schemeClr val="tx1">
                    <a:tint val="75000"/>
                  </a:scheme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4pPr>
            <a:lvl5pPr marL="1828800" marR="0" lvl="4" indent="0" algn="ctr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Condensed"/>
              <a:buNone/>
              <a:defRPr sz="2400" b="0" i="0" u="none" strike="noStrike" cap="none">
                <a:solidFill>
                  <a:schemeClr val="tx1">
                    <a:tint val="75000"/>
                  </a:scheme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5pPr>
            <a:lvl6pPr marL="2286000" marR="0" lvl="5" indent="0" algn="ctr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Condensed"/>
              <a:buNone/>
              <a:defRPr sz="2400" b="0" i="0" u="none" strike="noStrike" cap="none">
                <a:solidFill>
                  <a:schemeClr val="tx1">
                    <a:tint val="75000"/>
                  </a:scheme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6pPr>
            <a:lvl7pPr marL="2743200" marR="0" lvl="6" indent="0" algn="ctr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Condensed"/>
              <a:buNone/>
              <a:defRPr sz="2400" b="0" i="0" u="none" strike="noStrike" cap="none">
                <a:solidFill>
                  <a:schemeClr val="tx1">
                    <a:tint val="75000"/>
                  </a:scheme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7pPr>
            <a:lvl8pPr marL="3200400" marR="0" lvl="7" indent="0" algn="ctr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Condensed"/>
              <a:buNone/>
              <a:defRPr sz="2400" b="0" i="0" u="none" strike="noStrike" cap="none">
                <a:solidFill>
                  <a:schemeClr val="tx1">
                    <a:tint val="75000"/>
                  </a:scheme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8pPr>
            <a:lvl9pPr marL="3657600" marR="0" lvl="8" indent="0" algn="ctr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400"/>
              <a:buFont typeface="IBM Plex Sans Condensed"/>
              <a:buNone/>
              <a:defRPr sz="2400" b="0" i="0" u="none" strike="noStrike" cap="none">
                <a:solidFill>
                  <a:schemeClr val="tx1">
                    <a:tint val="75000"/>
                  </a:scheme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9pPr>
          </a:lstStyle>
          <a:p>
            <a:pPr algn="l"/>
            <a:r>
              <a:rPr lang="en-US" dirty="0" smtClean="0">
                <a:solidFill>
                  <a:schemeClr val="bg1"/>
                </a:solidFill>
              </a:rPr>
              <a:t>3. Cost Function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Subtitle 5"/>
          <p:cNvSpPr txBox="1">
            <a:spLocks/>
          </p:cNvSpPr>
          <p:nvPr/>
        </p:nvSpPr>
        <p:spPr>
          <a:xfrm>
            <a:off x="838200" y="3409950"/>
            <a:ext cx="40386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Condensed"/>
              <a:buNone/>
              <a:defRPr sz="2400" b="0" i="0" u="none" strike="noStrike" cap="none">
                <a:solidFill>
                  <a:schemeClr val="tx1">
                    <a:tint val="75000"/>
                  </a:scheme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1pPr>
            <a:lvl2pPr marL="457200" marR="0" lvl="1" indent="0" algn="ctr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Condensed"/>
              <a:buNone/>
              <a:defRPr sz="2400" b="0" i="0" u="none" strike="noStrike" cap="none">
                <a:solidFill>
                  <a:schemeClr val="tx1">
                    <a:tint val="75000"/>
                  </a:scheme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2pPr>
            <a:lvl3pPr marL="914400" marR="0" lvl="2" indent="0" algn="ctr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Condensed"/>
              <a:buNone/>
              <a:defRPr sz="2400" b="0" i="0" u="none" strike="noStrike" cap="none">
                <a:solidFill>
                  <a:schemeClr val="tx1">
                    <a:tint val="75000"/>
                  </a:scheme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3pPr>
            <a:lvl4pPr marL="1371600" marR="0" lvl="3" indent="0" algn="ctr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Condensed"/>
              <a:buNone/>
              <a:defRPr sz="2400" b="0" i="0" u="none" strike="noStrike" cap="none">
                <a:solidFill>
                  <a:schemeClr val="tx1">
                    <a:tint val="75000"/>
                  </a:scheme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4pPr>
            <a:lvl5pPr marL="1828800" marR="0" lvl="4" indent="0" algn="ctr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Condensed"/>
              <a:buNone/>
              <a:defRPr sz="2400" b="0" i="0" u="none" strike="noStrike" cap="none">
                <a:solidFill>
                  <a:schemeClr val="tx1">
                    <a:tint val="75000"/>
                  </a:scheme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5pPr>
            <a:lvl6pPr marL="2286000" marR="0" lvl="5" indent="0" algn="ctr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Condensed"/>
              <a:buNone/>
              <a:defRPr sz="2400" b="0" i="0" u="none" strike="noStrike" cap="none">
                <a:solidFill>
                  <a:schemeClr val="tx1">
                    <a:tint val="75000"/>
                  </a:scheme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6pPr>
            <a:lvl7pPr marL="2743200" marR="0" lvl="6" indent="0" algn="ctr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Condensed"/>
              <a:buNone/>
              <a:defRPr sz="2400" b="0" i="0" u="none" strike="noStrike" cap="none">
                <a:solidFill>
                  <a:schemeClr val="tx1">
                    <a:tint val="75000"/>
                  </a:scheme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7pPr>
            <a:lvl8pPr marL="3200400" marR="0" lvl="7" indent="0" algn="ctr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Condensed"/>
              <a:buNone/>
              <a:defRPr sz="2400" b="0" i="0" u="none" strike="noStrike" cap="none">
                <a:solidFill>
                  <a:schemeClr val="tx1">
                    <a:tint val="75000"/>
                  </a:scheme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8pPr>
            <a:lvl9pPr marL="3657600" marR="0" lvl="8" indent="0" algn="ctr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400"/>
              <a:buFont typeface="IBM Plex Sans Condensed"/>
              <a:buNone/>
              <a:defRPr sz="2400" b="0" i="0" u="none" strike="noStrike" cap="none">
                <a:solidFill>
                  <a:schemeClr val="tx1">
                    <a:tint val="75000"/>
                  </a:scheme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9pPr>
          </a:lstStyle>
          <a:p>
            <a:pPr algn="l"/>
            <a:r>
              <a:rPr lang="en-US" dirty="0" smtClean="0">
                <a:solidFill>
                  <a:schemeClr val="bg1"/>
                </a:solidFill>
              </a:rPr>
              <a:t>4. Overfitting VS. Underfitting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Subtitle 5"/>
          <p:cNvSpPr txBox="1">
            <a:spLocks/>
          </p:cNvSpPr>
          <p:nvPr/>
        </p:nvSpPr>
        <p:spPr>
          <a:xfrm>
            <a:off x="5105400" y="1581150"/>
            <a:ext cx="22860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Condensed"/>
              <a:buNone/>
              <a:defRPr sz="2400" b="0" i="0" u="none" strike="noStrike" cap="none">
                <a:solidFill>
                  <a:schemeClr val="tx1">
                    <a:tint val="75000"/>
                  </a:scheme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1pPr>
            <a:lvl2pPr marL="457200" marR="0" lvl="1" indent="0" algn="ctr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Condensed"/>
              <a:buNone/>
              <a:defRPr sz="2400" b="0" i="0" u="none" strike="noStrike" cap="none">
                <a:solidFill>
                  <a:schemeClr val="tx1">
                    <a:tint val="75000"/>
                  </a:scheme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2pPr>
            <a:lvl3pPr marL="914400" marR="0" lvl="2" indent="0" algn="ctr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Condensed"/>
              <a:buNone/>
              <a:defRPr sz="2400" b="0" i="0" u="none" strike="noStrike" cap="none">
                <a:solidFill>
                  <a:schemeClr val="tx1">
                    <a:tint val="75000"/>
                  </a:scheme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3pPr>
            <a:lvl4pPr marL="1371600" marR="0" lvl="3" indent="0" algn="ctr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Condensed"/>
              <a:buNone/>
              <a:defRPr sz="2400" b="0" i="0" u="none" strike="noStrike" cap="none">
                <a:solidFill>
                  <a:schemeClr val="tx1">
                    <a:tint val="75000"/>
                  </a:scheme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4pPr>
            <a:lvl5pPr marL="1828800" marR="0" lvl="4" indent="0" algn="ctr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Condensed"/>
              <a:buNone/>
              <a:defRPr sz="2400" b="0" i="0" u="none" strike="noStrike" cap="none">
                <a:solidFill>
                  <a:schemeClr val="tx1">
                    <a:tint val="75000"/>
                  </a:scheme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5pPr>
            <a:lvl6pPr marL="2286000" marR="0" lvl="5" indent="0" algn="ctr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Condensed"/>
              <a:buNone/>
              <a:defRPr sz="2400" b="0" i="0" u="none" strike="noStrike" cap="none">
                <a:solidFill>
                  <a:schemeClr val="tx1">
                    <a:tint val="75000"/>
                  </a:scheme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6pPr>
            <a:lvl7pPr marL="2743200" marR="0" lvl="6" indent="0" algn="ctr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Condensed"/>
              <a:buNone/>
              <a:defRPr sz="2400" b="0" i="0" u="none" strike="noStrike" cap="none">
                <a:solidFill>
                  <a:schemeClr val="tx1">
                    <a:tint val="75000"/>
                  </a:scheme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7pPr>
            <a:lvl8pPr marL="3200400" marR="0" lvl="7" indent="0" algn="ctr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Condensed"/>
              <a:buNone/>
              <a:defRPr sz="2400" b="0" i="0" u="none" strike="noStrike" cap="none">
                <a:solidFill>
                  <a:schemeClr val="tx1">
                    <a:tint val="75000"/>
                  </a:scheme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8pPr>
            <a:lvl9pPr marL="3657600" marR="0" lvl="8" indent="0" algn="ctr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400"/>
              <a:buFont typeface="IBM Plex Sans Condensed"/>
              <a:buNone/>
              <a:defRPr sz="2400" b="0" i="0" u="none" strike="noStrike" cap="none">
                <a:solidFill>
                  <a:schemeClr val="tx1">
                    <a:tint val="75000"/>
                  </a:scheme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9pPr>
          </a:lstStyle>
          <a:p>
            <a:pPr algn="l"/>
            <a:r>
              <a:rPr lang="en-US" dirty="0">
                <a:solidFill>
                  <a:schemeClr val="bg1"/>
                </a:solidFill>
              </a:rPr>
              <a:t>5</a:t>
            </a:r>
            <a:r>
              <a:rPr lang="en-US" dirty="0" smtClean="0">
                <a:solidFill>
                  <a:schemeClr val="bg1"/>
                </a:solidFill>
              </a:rPr>
              <a:t>. Pre-processing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Subtitle 5"/>
          <p:cNvSpPr txBox="1">
            <a:spLocks/>
          </p:cNvSpPr>
          <p:nvPr/>
        </p:nvSpPr>
        <p:spPr>
          <a:xfrm>
            <a:off x="5105400" y="2190750"/>
            <a:ext cx="29718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Condensed"/>
              <a:buNone/>
              <a:defRPr sz="2400" b="0" i="0" u="none" strike="noStrike" cap="none">
                <a:solidFill>
                  <a:schemeClr val="tx1">
                    <a:tint val="75000"/>
                  </a:scheme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1pPr>
            <a:lvl2pPr marL="457200" marR="0" lvl="1" indent="0" algn="ctr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Condensed"/>
              <a:buNone/>
              <a:defRPr sz="2400" b="0" i="0" u="none" strike="noStrike" cap="none">
                <a:solidFill>
                  <a:schemeClr val="tx1">
                    <a:tint val="75000"/>
                  </a:scheme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2pPr>
            <a:lvl3pPr marL="914400" marR="0" lvl="2" indent="0" algn="ctr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Condensed"/>
              <a:buNone/>
              <a:defRPr sz="2400" b="0" i="0" u="none" strike="noStrike" cap="none">
                <a:solidFill>
                  <a:schemeClr val="tx1">
                    <a:tint val="75000"/>
                  </a:scheme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3pPr>
            <a:lvl4pPr marL="1371600" marR="0" lvl="3" indent="0" algn="ctr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Condensed"/>
              <a:buNone/>
              <a:defRPr sz="2400" b="0" i="0" u="none" strike="noStrike" cap="none">
                <a:solidFill>
                  <a:schemeClr val="tx1">
                    <a:tint val="75000"/>
                  </a:scheme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4pPr>
            <a:lvl5pPr marL="1828800" marR="0" lvl="4" indent="0" algn="ctr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Condensed"/>
              <a:buNone/>
              <a:defRPr sz="2400" b="0" i="0" u="none" strike="noStrike" cap="none">
                <a:solidFill>
                  <a:schemeClr val="tx1">
                    <a:tint val="75000"/>
                  </a:scheme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5pPr>
            <a:lvl6pPr marL="2286000" marR="0" lvl="5" indent="0" algn="ctr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Condensed"/>
              <a:buNone/>
              <a:defRPr sz="2400" b="0" i="0" u="none" strike="noStrike" cap="none">
                <a:solidFill>
                  <a:schemeClr val="tx1">
                    <a:tint val="75000"/>
                  </a:scheme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6pPr>
            <a:lvl7pPr marL="2743200" marR="0" lvl="6" indent="0" algn="ctr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Condensed"/>
              <a:buNone/>
              <a:defRPr sz="2400" b="0" i="0" u="none" strike="noStrike" cap="none">
                <a:solidFill>
                  <a:schemeClr val="tx1">
                    <a:tint val="75000"/>
                  </a:scheme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7pPr>
            <a:lvl8pPr marL="3200400" marR="0" lvl="7" indent="0" algn="ctr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Condensed"/>
              <a:buNone/>
              <a:defRPr sz="2400" b="0" i="0" u="none" strike="noStrike" cap="none">
                <a:solidFill>
                  <a:schemeClr val="tx1">
                    <a:tint val="75000"/>
                  </a:scheme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8pPr>
            <a:lvl9pPr marL="3657600" marR="0" lvl="8" indent="0" algn="ctr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400"/>
              <a:buFont typeface="IBM Plex Sans Condensed"/>
              <a:buNone/>
              <a:defRPr sz="2400" b="0" i="0" u="none" strike="noStrike" cap="none">
                <a:solidFill>
                  <a:schemeClr val="tx1">
                    <a:tint val="75000"/>
                  </a:scheme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9pPr>
          </a:lstStyle>
          <a:p>
            <a:pPr algn="l"/>
            <a:r>
              <a:rPr lang="en-US" dirty="0" smtClean="0">
                <a:solidFill>
                  <a:schemeClr val="bg1"/>
                </a:solidFill>
              </a:rPr>
              <a:t>6. Neuron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Subtitle 5"/>
          <p:cNvSpPr txBox="1">
            <a:spLocks/>
          </p:cNvSpPr>
          <p:nvPr/>
        </p:nvSpPr>
        <p:spPr>
          <a:xfrm>
            <a:off x="5105400" y="2800350"/>
            <a:ext cx="32766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Condensed"/>
              <a:buNone/>
              <a:defRPr sz="2400" b="0" i="0" u="none" strike="noStrike" cap="none">
                <a:solidFill>
                  <a:schemeClr val="tx1">
                    <a:tint val="75000"/>
                  </a:scheme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1pPr>
            <a:lvl2pPr marL="457200" marR="0" lvl="1" indent="0" algn="ctr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Condensed"/>
              <a:buNone/>
              <a:defRPr sz="2400" b="0" i="0" u="none" strike="noStrike" cap="none">
                <a:solidFill>
                  <a:schemeClr val="tx1">
                    <a:tint val="75000"/>
                  </a:scheme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2pPr>
            <a:lvl3pPr marL="914400" marR="0" lvl="2" indent="0" algn="ctr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Condensed"/>
              <a:buNone/>
              <a:defRPr sz="2400" b="0" i="0" u="none" strike="noStrike" cap="none">
                <a:solidFill>
                  <a:schemeClr val="tx1">
                    <a:tint val="75000"/>
                  </a:scheme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3pPr>
            <a:lvl4pPr marL="1371600" marR="0" lvl="3" indent="0" algn="ctr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Condensed"/>
              <a:buNone/>
              <a:defRPr sz="2400" b="0" i="0" u="none" strike="noStrike" cap="none">
                <a:solidFill>
                  <a:schemeClr val="tx1">
                    <a:tint val="75000"/>
                  </a:scheme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4pPr>
            <a:lvl5pPr marL="1828800" marR="0" lvl="4" indent="0" algn="ctr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Condensed"/>
              <a:buNone/>
              <a:defRPr sz="2400" b="0" i="0" u="none" strike="noStrike" cap="none">
                <a:solidFill>
                  <a:schemeClr val="tx1">
                    <a:tint val="75000"/>
                  </a:scheme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5pPr>
            <a:lvl6pPr marL="2286000" marR="0" lvl="5" indent="0" algn="ctr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Condensed"/>
              <a:buNone/>
              <a:defRPr sz="2400" b="0" i="0" u="none" strike="noStrike" cap="none">
                <a:solidFill>
                  <a:schemeClr val="tx1">
                    <a:tint val="75000"/>
                  </a:scheme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6pPr>
            <a:lvl7pPr marL="2743200" marR="0" lvl="6" indent="0" algn="ctr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Condensed"/>
              <a:buNone/>
              <a:defRPr sz="2400" b="0" i="0" u="none" strike="noStrike" cap="none">
                <a:solidFill>
                  <a:schemeClr val="tx1">
                    <a:tint val="75000"/>
                  </a:scheme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7pPr>
            <a:lvl8pPr marL="3200400" marR="0" lvl="7" indent="0" algn="ctr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Condensed"/>
              <a:buNone/>
              <a:defRPr sz="2400" b="0" i="0" u="none" strike="noStrike" cap="none">
                <a:solidFill>
                  <a:schemeClr val="tx1">
                    <a:tint val="75000"/>
                  </a:scheme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8pPr>
            <a:lvl9pPr marL="3657600" marR="0" lvl="8" indent="0" algn="ctr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400"/>
              <a:buFont typeface="IBM Plex Sans Condensed"/>
              <a:buNone/>
              <a:defRPr sz="2400" b="0" i="0" u="none" strike="noStrike" cap="none">
                <a:solidFill>
                  <a:schemeClr val="tx1">
                    <a:tint val="75000"/>
                  </a:scheme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9pPr>
          </a:lstStyle>
          <a:p>
            <a:pPr algn="l"/>
            <a:r>
              <a:rPr lang="en-US" dirty="0">
                <a:solidFill>
                  <a:schemeClr val="bg1"/>
                </a:solidFill>
              </a:rPr>
              <a:t>7</a:t>
            </a:r>
            <a:r>
              <a:rPr lang="en-US" dirty="0" smtClean="0">
                <a:solidFill>
                  <a:schemeClr val="bg1"/>
                </a:solidFill>
              </a:rPr>
              <a:t>. </a:t>
            </a:r>
            <a:r>
              <a:rPr lang="en-US" dirty="0">
                <a:solidFill>
                  <a:schemeClr val="bg1"/>
                </a:solidFill>
              </a:rPr>
              <a:t>Data Augmentation</a:t>
            </a:r>
          </a:p>
        </p:txBody>
      </p:sp>
      <p:sp>
        <p:nvSpPr>
          <p:cNvPr id="13" name="Subtitle 5"/>
          <p:cNvSpPr txBox="1">
            <a:spLocks/>
          </p:cNvSpPr>
          <p:nvPr/>
        </p:nvSpPr>
        <p:spPr>
          <a:xfrm>
            <a:off x="5105400" y="3409950"/>
            <a:ext cx="1295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Condensed"/>
              <a:buNone/>
              <a:defRPr sz="2400" b="0" i="0" u="none" strike="noStrike" cap="none">
                <a:solidFill>
                  <a:schemeClr val="tx1">
                    <a:tint val="75000"/>
                  </a:scheme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1pPr>
            <a:lvl2pPr marL="457200" marR="0" lvl="1" indent="0" algn="ctr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Condensed"/>
              <a:buNone/>
              <a:defRPr sz="2400" b="0" i="0" u="none" strike="noStrike" cap="none">
                <a:solidFill>
                  <a:schemeClr val="tx1">
                    <a:tint val="75000"/>
                  </a:scheme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2pPr>
            <a:lvl3pPr marL="914400" marR="0" lvl="2" indent="0" algn="ctr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Condensed"/>
              <a:buNone/>
              <a:defRPr sz="2400" b="0" i="0" u="none" strike="noStrike" cap="none">
                <a:solidFill>
                  <a:schemeClr val="tx1">
                    <a:tint val="75000"/>
                  </a:scheme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3pPr>
            <a:lvl4pPr marL="1371600" marR="0" lvl="3" indent="0" algn="ctr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Condensed"/>
              <a:buNone/>
              <a:defRPr sz="2400" b="0" i="0" u="none" strike="noStrike" cap="none">
                <a:solidFill>
                  <a:schemeClr val="tx1">
                    <a:tint val="75000"/>
                  </a:scheme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4pPr>
            <a:lvl5pPr marL="1828800" marR="0" lvl="4" indent="0" algn="ctr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Condensed"/>
              <a:buNone/>
              <a:defRPr sz="2400" b="0" i="0" u="none" strike="noStrike" cap="none">
                <a:solidFill>
                  <a:schemeClr val="tx1">
                    <a:tint val="75000"/>
                  </a:scheme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5pPr>
            <a:lvl6pPr marL="2286000" marR="0" lvl="5" indent="0" algn="ctr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Condensed"/>
              <a:buNone/>
              <a:defRPr sz="2400" b="0" i="0" u="none" strike="noStrike" cap="none">
                <a:solidFill>
                  <a:schemeClr val="tx1">
                    <a:tint val="75000"/>
                  </a:scheme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6pPr>
            <a:lvl7pPr marL="2743200" marR="0" lvl="6" indent="0" algn="ctr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Condensed"/>
              <a:buNone/>
              <a:defRPr sz="2400" b="0" i="0" u="none" strike="noStrike" cap="none">
                <a:solidFill>
                  <a:schemeClr val="tx1">
                    <a:tint val="75000"/>
                  </a:scheme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7pPr>
            <a:lvl8pPr marL="3200400" marR="0" lvl="7" indent="0" algn="ctr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Condensed"/>
              <a:buNone/>
              <a:defRPr sz="2400" b="0" i="0" u="none" strike="noStrike" cap="none">
                <a:solidFill>
                  <a:schemeClr val="tx1">
                    <a:tint val="75000"/>
                  </a:scheme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8pPr>
            <a:lvl9pPr marL="3657600" marR="0" lvl="8" indent="0" algn="ctr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400"/>
              <a:buFont typeface="IBM Plex Sans Condensed"/>
              <a:buNone/>
              <a:defRPr sz="2400" b="0" i="0" u="none" strike="noStrike" cap="none">
                <a:solidFill>
                  <a:schemeClr val="tx1">
                    <a:tint val="75000"/>
                  </a:scheme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9pPr>
          </a:lstStyle>
          <a:p>
            <a:pPr algn="l"/>
            <a:r>
              <a:rPr lang="en-US" dirty="0" smtClean="0">
                <a:solidFill>
                  <a:schemeClr val="bg1"/>
                </a:solidFill>
              </a:rPr>
              <a:t>8. NLP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07014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9" grpId="0"/>
      <p:bldP spid="10" grpId="0"/>
      <p:bldP spid="11" grpId="0"/>
      <p:bldP spid="12" grpId="0"/>
      <p:bldP spid="13" grpId="0"/>
    </p:bldLst>
  </p:timing>
</p:sld>
</file>

<file path=ppt/theme/theme1.xml><?xml version="1.0" encoding="utf-8"?>
<a:theme xmlns:a="http://schemas.openxmlformats.org/drawingml/2006/main" name="Flavius template">
  <a:themeElements>
    <a:clrScheme name="Custom 347">
      <a:dk1>
        <a:srgbClr val="1E263A"/>
      </a:dk1>
      <a:lt1>
        <a:srgbClr val="FFFFFF"/>
      </a:lt1>
      <a:dk2>
        <a:srgbClr val="989CA7"/>
      </a:dk2>
      <a:lt2>
        <a:srgbClr val="EAEEF0"/>
      </a:lt2>
      <a:accent1>
        <a:srgbClr val="6DB9E4"/>
      </a:accent1>
      <a:accent2>
        <a:srgbClr val="9ECE46"/>
      </a:accent2>
      <a:accent3>
        <a:srgbClr val="ECCB49"/>
      </a:accent3>
      <a:accent4>
        <a:srgbClr val="F5A73B"/>
      </a:accent4>
      <a:accent5>
        <a:srgbClr val="F36846"/>
      </a:accent5>
      <a:accent6>
        <a:srgbClr val="DD73C3"/>
      </a:accent6>
      <a:hlink>
        <a:srgbClr val="293D6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260</TotalTime>
  <Words>242</Words>
  <Application>Microsoft Office PowerPoint</Application>
  <PresentationFormat>On-screen Show (16:9)</PresentationFormat>
  <Paragraphs>71</Paragraphs>
  <Slides>15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IBM Plex Sans Condensed</vt:lpstr>
      <vt:lpstr>Bebas Neue</vt:lpstr>
      <vt:lpstr>Flavius template</vt:lpstr>
      <vt:lpstr>PowerPoint Presentation</vt:lpstr>
      <vt:lpstr>Agenda</vt:lpstr>
      <vt:lpstr>What is machine learning ?</vt:lpstr>
      <vt:lpstr>Regression</vt:lpstr>
      <vt:lpstr>Classification</vt:lpstr>
      <vt:lpstr>Classification</vt:lpstr>
      <vt:lpstr>Classification</vt:lpstr>
      <vt:lpstr>Classification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Abdelrhman Mohamed</dc:creator>
  <cp:lastModifiedBy>lenovo</cp:lastModifiedBy>
  <cp:revision>19</cp:revision>
  <dcterms:modified xsi:type="dcterms:W3CDTF">2023-02-28T02:00:26Z</dcterms:modified>
</cp:coreProperties>
</file>